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70" r:id="rId4"/>
    <p:sldId id="276" r:id="rId5"/>
    <p:sldId id="281" r:id="rId6"/>
    <p:sldId id="269" r:id="rId7"/>
    <p:sldId id="271" r:id="rId8"/>
    <p:sldId id="272" r:id="rId9"/>
    <p:sldId id="267" r:id="rId10"/>
  </p:sldIdLst>
  <p:sldSz cx="12193588" cy="6897688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D Olivier" initials="BO" lastIdx="8" clrIdx="0">
    <p:extLst>
      <p:ext uri="{19B8F6BF-5375-455C-9EA6-DF929625EA0E}">
        <p15:presenceInfo xmlns:p15="http://schemas.microsoft.com/office/powerpoint/2012/main" userId="S-1-5-21-2415383333-406384120-3540199839-896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  <a:srgbClr val="509E2F"/>
    <a:srgbClr val="FFA02F"/>
    <a:srgbClr val="C8E01D"/>
    <a:srgbClr val="AAB5DA"/>
    <a:srgbClr val="C4D600"/>
    <a:srgbClr val="7AB918"/>
    <a:srgbClr val="50942F"/>
    <a:srgbClr val="003C99"/>
    <a:srgbClr val="778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58" autoAdjust="0"/>
  </p:normalViewPr>
  <p:slideViewPr>
    <p:cSldViewPr snapToGrid="0">
      <p:cViewPr varScale="1">
        <p:scale>
          <a:sx n="91" d="100"/>
          <a:sy n="91" d="100"/>
        </p:scale>
        <p:origin x="666" y="78"/>
      </p:cViewPr>
      <p:guideLst>
        <p:guide orient="horz" pos="21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notesViewPr>
    <p:cSldViewPr snapToGrid="0">
      <p:cViewPr varScale="1">
        <p:scale>
          <a:sx n="70" d="100"/>
          <a:sy n="70" d="100"/>
        </p:scale>
        <p:origin x="-280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9C62C-E383-4441-BB9D-FE8497EBDC93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2AE30EE1-E600-48D1-BF43-73A741C52B5D}">
      <dgm:prSet phldrT="[Texte]"/>
      <dgm:spPr/>
      <dgm:t>
        <a:bodyPr/>
        <a:lstStyle/>
        <a:p>
          <a:r>
            <a:rPr lang="fr-FR" dirty="0"/>
            <a:t>Socialement / médiatiquement</a:t>
          </a:r>
        </a:p>
      </dgm:t>
    </dgm:pt>
    <dgm:pt modelId="{0DEDF9B2-FA8F-4C4E-A89E-BF206A1677DF}" type="parTrans" cxnId="{809CBFF9-527E-4322-B152-3ED990162E23}">
      <dgm:prSet/>
      <dgm:spPr/>
      <dgm:t>
        <a:bodyPr/>
        <a:lstStyle/>
        <a:p>
          <a:endParaRPr lang="fr-FR"/>
        </a:p>
      </dgm:t>
    </dgm:pt>
    <dgm:pt modelId="{598C872B-3E03-4A07-8761-7FFB03DBF580}" type="sibTrans" cxnId="{809CBFF9-527E-4322-B152-3ED990162E23}">
      <dgm:prSet/>
      <dgm:spPr/>
      <dgm:t>
        <a:bodyPr/>
        <a:lstStyle/>
        <a:p>
          <a:endParaRPr lang="fr-FR"/>
        </a:p>
      </dgm:t>
    </dgm:pt>
    <dgm:pt modelId="{395771DD-7B33-493E-BC32-486084E92397}">
      <dgm:prSet phldrT="[Texte]"/>
      <dgm:spPr/>
      <dgm:t>
        <a:bodyPr/>
        <a:lstStyle/>
        <a:p>
          <a:r>
            <a:rPr lang="fr-FR" dirty="0"/>
            <a:t>Des accidents qui interrogent</a:t>
          </a:r>
        </a:p>
      </dgm:t>
    </dgm:pt>
    <dgm:pt modelId="{3CC1C12B-3DF3-4013-974E-061FA01F3081}" type="parTrans" cxnId="{44FA0869-47D0-4554-B798-A4D70A0B3825}">
      <dgm:prSet/>
      <dgm:spPr/>
      <dgm:t>
        <a:bodyPr/>
        <a:lstStyle/>
        <a:p>
          <a:endParaRPr lang="fr-FR"/>
        </a:p>
      </dgm:t>
    </dgm:pt>
    <dgm:pt modelId="{6C8982D0-29A8-4AC9-BE31-4FE02DDFA6B9}" type="sibTrans" cxnId="{44FA0869-47D0-4554-B798-A4D70A0B3825}">
      <dgm:prSet/>
      <dgm:spPr/>
      <dgm:t>
        <a:bodyPr/>
        <a:lstStyle/>
        <a:p>
          <a:endParaRPr lang="fr-FR"/>
        </a:p>
      </dgm:t>
    </dgm:pt>
    <dgm:pt modelId="{C1038243-85AB-43CA-AE96-73C4C70C80A3}">
      <dgm:prSet phldrT="[Texte]"/>
      <dgm:spPr/>
      <dgm:t>
        <a:bodyPr/>
        <a:lstStyle/>
        <a:p>
          <a:r>
            <a:rPr lang="fr-FR" dirty="0"/>
            <a:t>Des opposants médiatiquement très structurés</a:t>
          </a:r>
        </a:p>
      </dgm:t>
    </dgm:pt>
    <dgm:pt modelId="{1C6C0237-EED7-40FF-AC98-634E1667B65D}" type="parTrans" cxnId="{F333D92F-2130-4B38-B536-0B477D4E5C5C}">
      <dgm:prSet/>
      <dgm:spPr/>
      <dgm:t>
        <a:bodyPr/>
        <a:lstStyle/>
        <a:p>
          <a:endParaRPr lang="fr-FR"/>
        </a:p>
      </dgm:t>
    </dgm:pt>
    <dgm:pt modelId="{DBDCCDA2-2FA0-4708-A605-D137B9E37065}" type="sibTrans" cxnId="{F333D92F-2130-4B38-B536-0B477D4E5C5C}">
      <dgm:prSet/>
      <dgm:spPr/>
      <dgm:t>
        <a:bodyPr/>
        <a:lstStyle/>
        <a:p>
          <a:endParaRPr lang="fr-FR"/>
        </a:p>
      </dgm:t>
    </dgm:pt>
    <dgm:pt modelId="{4C9A25C1-3868-4B20-98D6-008ED8C47406}">
      <dgm:prSet phldrT="[Texte]"/>
      <dgm:spPr/>
      <dgm:t>
        <a:bodyPr/>
        <a:lstStyle/>
        <a:p>
          <a:r>
            <a:rPr lang="fr-FR" dirty="0"/>
            <a:t>Politiquement</a:t>
          </a:r>
        </a:p>
      </dgm:t>
    </dgm:pt>
    <dgm:pt modelId="{1A588A42-6470-4A3E-90B4-86825433F36B}" type="parTrans" cxnId="{34E5168C-AC6F-4D4E-B58E-C49E89D3AD3A}">
      <dgm:prSet/>
      <dgm:spPr/>
      <dgm:t>
        <a:bodyPr/>
        <a:lstStyle/>
        <a:p>
          <a:endParaRPr lang="fr-FR"/>
        </a:p>
      </dgm:t>
    </dgm:pt>
    <dgm:pt modelId="{5E72DC87-AD4F-4D8B-BBEA-1B3D532BC17A}" type="sibTrans" cxnId="{34E5168C-AC6F-4D4E-B58E-C49E89D3AD3A}">
      <dgm:prSet/>
      <dgm:spPr/>
      <dgm:t>
        <a:bodyPr/>
        <a:lstStyle/>
        <a:p>
          <a:endParaRPr lang="fr-FR"/>
        </a:p>
      </dgm:t>
    </dgm:pt>
    <dgm:pt modelId="{C5C4CA5E-EA08-4407-A3C9-9211ACDD0FC7}">
      <dgm:prSet phldrT="[Texte]"/>
      <dgm:spPr/>
      <dgm:t>
        <a:bodyPr/>
        <a:lstStyle/>
        <a:p>
          <a:r>
            <a:rPr lang="fr-FR" dirty="0"/>
            <a:t>Des décisions d’arrêt dans certains pays</a:t>
          </a:r>
        </a:p>
      </dgm:t>
    </dgm:pt>
    <dgm:pt modelId="{F1C48409-12F5-4350-8126-0F3A69209987}" type="parTrans" cxnId="{4BCD813F-CD36-4F17-9959-B93B5DEE973A}">
      <dgm:prSet/>
      <dgm:spPr/>
      <dgm:t>
        <a:bodyPr/>
        <a:lstStyle/>
        <a:p>
          <a:endParaRPr lang="fr-FR"/>
        </a:p>
      </dgm:t>
    </dgm:pt>
    <dgm:pt modelId="{459D8582-D734-428F-B784-FE7E5392E2C0}" type="sibTrans" cxnId="{4BCD813F-CD36-4F17-9959-B93B5DEE973A}">
      <dgm:prSet/>
      <dgm:spPr/>
      <dgm:t>
        <a:bodyPr/>
        <a:lstStyle/>
        <a:p>
          <a:endParaRPr lang="fr-FR"/>
        </a:p>
      </dgm:t>
    </dgm:pt>
    <dgm:pt modelId="{E5705565-96E1-4CD6-AFCF-881ECD55D96C}">
      <dgm:prSet phldrT="[Texte]"/>
      <dgm:spPr/>
      <dgm:t>
        <a:bodyPr/>
        <a:lstStyle/>
        <a:p>
          <a:r>
            <a:rPr lang="fr-FR" dirty="0"/>
            <a:t>Une difficulté à assumer le nucléaire</a:t>
          </a:r>
        </a:p>
      </dgm:t>
    </dgm:pt>
    <dgm:pt modelId="{5E7FB8D6-F881-45B0-B18D-906B7A644F47}" type="parTrans" cxnId="{D4C39485-593A-4E2F-ABB4-EA6972E7DB40}">
      <dgm:prSet/>
      <dgm:spPr/>
      <dgm:t>
        <a:bodyPr/>
        <a:lstStyle/>
        <a:p>
          <a:endParaRPr lang="fr-FR"/>
        </a:p>
      </dgm:t>
    </dgm:pt>
    <dgm:pt modelId="{A6555717-3892-42F4-8E56-24379F940CA8}" type="sibTrans" cxnId="{D4C39485-593A-4E2F-ABB4-EA6972E7DB40}">
      <dgm:prSet/>
      <dgm:spPr/>
      <dgm:t>
        <a:bodyPr/>
        <a:lstStyle/>
        <a:p>
          <a:endParaRPr lang="fr-FR"/>
        </a:p>
      </dgm:t>
    </dgm:pt>
    <dgm:pt modelId="{216C799E-86E1-46CE-A029-01CACB63A1BA}">
      <dgm:prSet phldrT="[Texte]"/>
      <dgm:spPr/>
      <dgm:t>
        <a:bodyPr/>
        <a:lstStyle/>
        <a:p>
          <a:r>
            <a:rPr lang="fr-FR" dirty="0"/>
            <a:t>Economiquement</a:t>
          </a:r>
        </a:p>
      </dgm:t>
    </dgm:pt>
    <dgm:pt modelId="{C9F755E9-A7CC-43DF-94A3-40CAF085E88B}" type="parTrans" cxnId="{1B782596-457B-47F4-BC56-02056E7265F4}">
      <dgm:prSet/>
      <dgm:spPr/>
      <dgm:t>
        <a:bodyPr/>
        <a:lstStyle/>
        <a:p>
          <a:endParaRPr lang="fr-FR"/>
        </a:p>
      </dgm:t>
    </dgm:pt>
    <dgm:pt modelId="{EB6246A5-C77F-45AC-BFF1-1D44C2C980BD}" type="sibTrans" cxnId="{1B782596-457B-47F4-BC56-02056E7265F4}">
      <dgm:prSet/>
      <dgm:spPr/>
      <dgm:t>
        <a:bodyPr/>
        <a:lstStyle/>
        <a:p>
          <a:endParaRPr lang="fr-FR"/>
        </a:p>
      </dgm:t>
    </dgm:pt>
    <dgm:pt modelId="{A7DB6B13-B8D0-48C3-B072-17FC2BE591AD}">
      <dgm:prSet phldrT="[Texte]"/>
      <dgm:spPr/>
      <dgm:t>
        <a:bodyPr/>
        <a:lstStyle/>
        <a:p>
          <a:r>
            <a:rPr lang="fr-FR" dirty="0"/>
            <a:t>Une complexité des projets qui pèsent sur les coûts des premiers réacteurs de Génération 3</a:t>
          </a:r>
        </a:p>
      </dgm:t>
    </dgm:pt>
    <dgm:pt modelId="{D27FF40E-C564-4699-A88B-359488EF66C6}" type="parTrans" cxnId="{9FD472E2-AF84-497F-B6D6-4C767CCEC2A8}">
      <dgm:prSet/>
      <dgm:spPr/>
      <dgm:t>
        <a:bodyPr/>
        <a:lstStyle/>
        <a:p>
          <a:endParaRPr lang="fr-FR"/>
        </a:p>
      </dgm:t>
    </dgm:pt>
    <dgm:pt modelId="{5500769D-F73A-46F7-AD4F-7157E3125955}" type="sibTrans" cxnId="{9FD472E2-AF84-497F-B6D6-4C767CCEC2A8}">
      <dgm:prSet/>
      <dgm:spPr/>
      <dgm:t>
        <a:bodyPr/>
        <a:lstStyle/>
        <a:p>
          <a:endParaRPr lang="fr-FR"/>
        </a:p>
      </dgm:t>
    </dgm:pt>
    <dgm:pt modelId="{B0BE49A8-D297-4B6B-9335-219215E6AB37}">
      <dgm:prSet phldrT="[Texte]"/>
      <dgm:spPr/>
      <dgm:t>
        <a:bodyPr/>
        <a:lstStyle/>
        <a:p>
          <a:r>
            <a:rPr lang="fr-FR" dirty="0"/>
            <a:t>Une rentabilité / compétitivité à démontrer</a:t>
          </a:r>
        </a:p>
      </dgm:t>
    </dgm:pt>
    <dgm:pt modelId="{5275BC15-FAE8-4682-9777-E515F428CDE0}" type="parTrans" cxnId="{5EDFFE29-AB80-4911-92A7-E0C96324AAC5}">
      <dgm:prSet/>
      <dgm:spPr/>
      <dgm:t>
        <a:bodyPr/>
        <a:lstStyle/>
        <a:p>
          <a:endParaRPr lang="fr-FR"/>
        </a:p>
      </dgm:t>
    </dgm:pt>
    <dgm:pt modelId="{DCD03D58-83EC-4119-AB54-8662044CA930}" type="sibTrans" cxnId="{5EDFFE29-AB80-4911-92A7-E0C96324AAC5}">
      <dgm:prSet/>
      <dgm:spPr/>
      <dgm:t>
        <a:bodyPr/>
        <a:lstStyle/>
        <a:p>
          <a:endParaRPr lang="fr-FR"/>
        </a:p>
      </dgm:t>
    </dgm:pt>
    <dgm:pt modelId="{70243B0A-CD29-47A4-83C8-B97F00DCAAD6}" type="pres">
      <dgm:prSet presAssocID="{91C9C62C-E383-4441-BB9D-FE8497EBDC93}" presName="linear" presStyleCnt="0">
        <dgm:presLayoutVars>
          <dgm:dir/>
          <dgm:animLvl val="lvl"/>
          <dgm:resizeHandles val="exact"/>
        </dgm:presLayoutVars>
      </dgm:prSet>
      <dgm:spPr/>
    </dgm:pt>
    <dgm:pt modelId="{2C9BF81C-7F2F-495D-B63E-A46C9238FE5D}" type="pres">
      <dgm:prSet presAssocID="{2AE30EE1-E600-48D1-BF43-73A741C52B5D}" presName="parentLin" presStyleCnt="0"/>
      <dgm:spPr/>
    </dgm:pt>
    <dgm:pt modelId="{1E3C115A-B343-4BAF-AB77-F208C199EF58}" type="pres">
      <dgm:prSet presAssocID="{2AE30EE1-E600-48D1-BF43-73A741C52B5D}" presName="parentLeftMargin" presStyleLbl="node1" presStyleIdx="0" presStyleCnt="3"/>
      <dgm:spPr/>
    </dgm:pt>
    <dgm:pt modelId="{3878EE7E-8694-44D7-88BD-1C663B831A90}" type="pres">
      <dgm:prSet presAssocID="{2AE30EE1-E600-48D1-BF43-73A741C52B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3572EB-7261-47E4-AA5A-5AECC786828F}" type="pres">
      <dgm:prSet presAssocID="{2AE30EE1-E600-48D1-BF43-73A741C52B5D}" presName="negativeSpace" presStyleCnt="0"/>
      <dgm:spPr/>
    </dgm:pt>
    <dgm:pt modelId="{C2612354-9510-488A-809A-9369BD806FA1}" type="pres">
      <dgm:prSet presAssocID="{2AE30EE1-E600-48D1-BF43-73A741C52B5D}" presName="childText" presStyleLbl="conFgAcc1" presStyleIdx="0" presStyleCnt="3">
        <dgm:presLayoutVars>
          <dgm:bulletEnabled val="1"/>
        </dgm:presLayoutVars>
      </dgm:prSet>
      <dgm:spPr/>
    </dgm:pt>
    <dgm:pt modelId="{27F5B84B-0485-4B81-9B38-2C9D8B3221D7}" type="pres">
      <dgm:prSet presAssocID="{598C872B-3E03-4A07-8761-7FFB03DBF580}" presName="spaceBetweenRectangles" presStyleCnt="0"/>
      <dgm:spPr/>
    </dgm:pt>
    <dgm:pt modelId="{12AA0A9C-176D-44F4-84B1-23FE6012B9A8}" type="pres">
      <dgm:prSet presAssocID="{4C9A25C1-3868-4B20-98D6-008ED8C47406}" presName="parentLin" presStyleCnt="0"/>
      <dgm:spPr/>
    </dgm:pt>
    <dgm:pt modelId="{07FD8AE9-1776-4002-9AE8-37BF0E5C7D6C}" type="pres">
      <dgm:prSet presAssocID="{4C9A25C1-3868-4B20-98D6-008ED8C47406}" presName="parentLeftMargin" presStyleLbl="node1" presStyleIdx="0" presStyleCnt="3"/>
      <dgm:spPr/>
    </dgm:pt>
    <dgm:pt modelId="{73B85490-D965-4260-A89E-4C0B982A7866}" type="pres">
      <dgm:prSet presAssocID="{4C9A25C1-3868-4B20-98D6-008ED8C474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6F2FD8-6C9B-491E-A702-9C673376098D}" type="pres">
      <dgm:prSet presAssocID="{4C9A25C1-3868-4B20-98D6-008ED8C47406}" presName="negativeSpace" presStyleCnt="0"/>
      <dgm:spPr/>
    </dgm:pt>
    <dgm:pt modelId="{F1038020-7852-43C8-929D-8EF287741FF9}" type="pres">
      <dgm:prSet presAssocID="{4C9A25C1-3868-4B20-98D6-008ED8C47406}" presName="childText" presStyleLbl="conFgAcc1" presStyleIdx="1" presStyleCnt="3">
        <dgm:presLayoutVars>
          <dgm:bulletEnabled val="1"/>
        </dgm:presLayoutVars>
      </dgm:prSet>
      <dgm:spPr/>
    </dgm:pt>
    <dgm:pt modelId="{01C55366-1F53-421C-AA73-811435898A69}" type="pres">
      <dgm:prSet presAssocID="{5E72DC87-AD4F-4D8B-BBEA-1B3D532BC17A}" presName="spaceBetweenRectangles" presStyleCnt="0"/>
      <dgm:spPr/>
    </dgm:pt>
    <dgm:pt modelId="{67F26FB3-FA53-4A62-8683-FA7CCDDCEDA3}" type="pres">
      <dgm:prSet presAssocID="{216C799E-86E1-46CE-A029-01CACB63A1BA}" presName="parentLin" presStyleCnt="0"/>
      <dgm:spPr/>
    </dgm:pt>
    <dgm:pt modelId="{77C0915E-9391-45A6-9E06-B35405E3484D}" type="pres">
      <dgm:prSet presAssocID="{216C799E-86E1-46CE-A029-01CACB63A1BA}" presName="parentLeftMargin" presStyleLbl="node1" presStyleIdx="1" presStyleCnt="3"/>
      <dgm:spPr/>
    </dgm:pt>
    <dgm:pt modelId="{51BBF2C9-D8B8-43E0-8325-A3BF2C367F17}" type="pres">
      <dgm:prSet presAssocID="{216C799E-86E1-46CE-A029-01CACB63A1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C43203-482E-4562-B293-24496F503C2F}" type="pres">
      <dgm:prSet presAssocID="{216C799E-86E1-46CE-A029-01CACB63A1BA}" presName="negativeSpace" presStyleCnt="0"/>
      <dgm:spPr/>
    </dgm:pt>
    <dgm:pt modelId="{02BB1054-9853-4FE5-B619-90634FC8F7E0}" type="pres">
      <dgm:prSet presAssocID="{216C799E-86E1-46CE-A029-01CACB63A1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EE9723-8D6B-4E25-A395-F13D09D496E9}" type="presOf" srcId="{A7DB6B13-B8D0-48C3-B072-17FC2BE591AD}" destId="{02BB1054-9853-4FE5-B619-90634FC8F7E0}" srcOrd="0" destOrd="0" presId="urn:microsoft.com/office/officeart/2005/8/layout/list1"/>
    <dgm:cxn modelId="{5EDFFE29-AB80-4911-92A7-E0C96324AAC5}" srcId="{216C799E-86E1-46CE-A029-01CACB63A1BA}" destId="{B0BE49A8-D297-4B6B-9335-219215E6AB37}" srcOrd="1" destOrd="0" parTransId="{5275BC15-FAE8-4682-9777-E515F428CDE0}" sibTransId="{DCD03D58-83EC-4119-AB54-8662044CA930}"/>
    <dgm:cxn modelId="{F333D92F-2130-4B38-B536-0B477D4E5C5C}" srcId="{2AE30EE1-E600-48D1-BF43-73A741C52B5D}" destId="{C1038243-85AB-43CA-AE96-73C4C70C80A3}" srcOrd="1" destOrd="0" parTransId="{1C6C0237-EED7-40FF-AC98-634E1667B65D}" sibTransId="{DBDCCDA2-2FA0-4708-A605-D137B9E37065}"/>
    <dgm:cxn modelId="{D77FD232-46D1-42B4-AE3F-AA8C35C1BEAA}" type="presOf" srcId="{C1038243-85AB-43CA-AE96-73C4C70C80A3}" destId="{C2612354-9510-488A-809A-9369BD806FA1}" srcOrd="0" destOrd="1" presId="urn:microsoft.com/office/officeart/2005/8/layout/list1"/>
    <dgm:cxn modelId="{4BCD813F-CD36-4F17-9959-B93B5DEE973A}" srcId="{4C9A25C1-3868-4B20-98D6-008ED8C47406}" destId="{C5C4CA5E-EA08-4407-A3C9-9211ACDD0FC7}" srcOrd="0" destOrd="0" parTransId="{F1C48409-12F5-4350-8126-0F3A69209987}" sibTransId="{459D8582-D734-428F-B784-FE7E5392E2C0}"/>
    <dgm:cxn modelId="{6D522A41-FBF8-4C40-BE14-FCFF6EFF20FA}" type="presOf" srcId="{4C9A25C1-3868-4B20-98D6-008ED8C47406}" destId="{07FD8AE9-1776-4002-9AE8-37BF0E5C7D6C}" srcOrd="0" destOrd="0" presId="urn:microsoft.com/office/officeart/2005/8/layout/list1"/>
    <dgm:cxn modelId="{A25D1B65-FD8A-403E-AC04-951B52F71DC6}" type="presOf" srcId="{4C9A25C1-3868-4B20-98D6-008ED8C47406}" destId="{73B85490-D965-4260-A89E-4C0B982A7866}" srcOrd="1" destOrd="0" presId="urn:microsoft.com/office/officeart/2005/8/layout/list1"/>
    <dgm:cxn modelId="{44FA0869-47D0-4554-B798-A4D70A0B3825}" srcId="{2AE30EE1-E600-48D1-BF43-73A741C52B5D}" destId="{395771DD-7B33-493E-BC32-486084E92397}" srcOrd="0" destOrd="0" parTransId="{3CC1C12B-3DF3-4013-974E-061FA01F3081}" sibTransId="{6C8982D0-29A8-4AC9-BE31-4FE02DDFA6B9}"/>
    <dgm:cxn modelId="{691FAF69-5CC0-443D-9C29-5025D07F2DBC}" type="presOf" srcId="{216C799E-86E1-46CE-A029-01CACB63A1BA}" destId="{51BBF2C9-D8B8-43E0-8325-A3BF2C367F17}" srcOrd="1" destOrd="0" presId="urn:microsoft.com/office/officeart/2005/8/layout/list1"/>
    <dgm:cxn modelId="{D534FB73-D39B-4DD8-B45F-07C7BC64E11D}" type="presOf" srcId="{2AE30EE1-E600-48D1-BF43-73A741C52B5D}" destId="{3878EE7E-8694-44D7-88BD-1C663B831A90}" srcOrd="1" destOrd="0" presId="urn:microsoft.com/office/officeart/2005/8/layout/list1"/>
    <dgm:cxn modelId="{D4C39485-593A-4E2F-ABB4-EA6972E7DB40}" srcId="{4C9A25C1-3868-4B20-98D6-008ED8C47406}" destId="{E5705565-96E1-4CD6-AFCF-881ECD55D96C}" srcOrd="1" destOrd="0" parTransId="{5E7FB8D6-F881-45B0-B18D-906B7A644F47}" sibTransId="{A6555717-3892-42F4-8E56-24379F940CA8}"/>
    <dgm:cxn modelId="{34E5168C-AC6F-4D4E-B58E-C49E89D3AD3A}" srcId="{91C9C62C-E383-4441-BB9D-FE8497EBDC93}" destId="{4C9A25C1-3868-4B20-98D6-008ED8C47406}" srcOrd="1" destOrd="0" parTransId="{1A588A42-6470-4A3E-90B4-86825433F36B}" sibTransId="{5E72DC87-AD4F-4D8B-BBEA-1B3D532BC17A}"/>
    <dgm:cxn modelId="{1B782596-457B-47F4-BC56-02056E7265F4}" srcId="{91C9C62C-E383-4441-BB9D-FE8497EBDC93}" destId="{216C799E-86E1-46CE-A029-01CACB63A1BA}" srcOrd="2" destOrd="0" parTransId="{C9F755E9-A7CC-43DF-94A3-40CAF085E88B}" sibTransId="{EB6246A5-C77F-45AC-BFF1-1D44C2C980BD}"/>
    <dgm:cxn modelId="{77B6B69D-68E9-4D96-8E27-47967D869D06}" type="presOf" srcId="{2AE30EE1-E600-48D1-BF43-73A741C52B5D}" destId="{1E3C115A-B343-4BAF-AB77-F208C199EF58}" srcOrd="0" destOrd="0" presId="urn:microsoft.com/office/officeart/2005/8/layout/list1"/>
    <dgm:cxn modelId="{EEFEA49F-91DA-4B4F-B335-B39FF4C3CAB9}" type="presOf" srcId="{216C799E-86E1-46CE-A029-01CACB63A1BA}" destId="{77C0915E-9391-45A6-9E06-B35405E3484D}" srcOrd="0" destOrd="0" presId="urn:microsoft.com/office/officeart/2005/8/layout/list1"/>
    <dgm:cxn modelId="{382A58A8-0B1D-4082-8527-AEF3EA6CE15E}" type="presOf" srcId="{C5C4CA5E-EA08-4407-A3C9-9211ACDD0FC7}" destId="{F1038020-7852-43C8-929D-8EF287741FF9}" srcOrd="0" destOrd="0" presId="urn:microsoft.com/office/officeart/2005/8/layout/list1"/>
    <dgm:cxn modelId="{E263D2C5-FAB7-41C7-B43F-2A1EA33F446B}" type="presOf" srcId="{E5705565-96E1-4CD6-AFCF-881ECD55D96C}" destId="{F1038020-7852-43C8-929D-8EF287741FF9}" srcOrd="0" destOrd="1" presId="urn:microsoft.com/office/officeart/2005/8/layout/list1"/>
    <dgm:cxn modelId="{CCF376DA-AAEE-4B0A-800B-D1925EF2E8D7}" type="presOf" srcId="{91C9C62C-E383-4441-BB9D-FE8497EBDC93}" destId="{70243B0A-CD29-47A4-83C8-B97F00DCAAD6}" srcOrd="0" destOrd="0" presId="urn:microsoft.com/office/officeart/2005/8/layout/list1"/>
    <dgm:cxn modelId="{9FD472E2-AF84-497F-B6D6-4C767CCEC2A8}" srcId="{216C799E-86E1-46CE-A029-01CACB63A1BA}" destId="{A7DB6B13-B8D0-48C3-B072-17FC2BE591AD}" srcOrd="0" destOrd="0" parTransId="{D27FF40E-C564-4699-A88B-359488EF66C6}" sibTransId="{5500769D-F73A-46F7-AD4F-7157E3125955}"/>
    <dgm:cxn modelId="{BEB5DEED-8276-4B96-A628-4EFDA28E394C}" type="presOf" srcId="{395771DD-7B33-493E-BC32-486084E92397}" destId="{C2612354-9510-488A-809A-9369BD806FA1}" srcOrd="0" destOrd="0" presId="urn:microsoft.com/office/officeart/2005/8/layout/list1"/>
    <dgm:cxn modelId="{749537F3-EB2A-4829-A8DB-94C0254ED996}" type="presOf" srcId="{B0BE49A8-D297-4B6B-9335-219215E6AB37}" destId="{02BB1054-9853-4FE5-B619-90634FC8F7E0}" srcOrd="0" destOrd="1" presId="urn:microsoft.com/office/officeart/2005/8/layout/list1"/>
    <dgm:cxn modelId="{809CBFF9-527E-4322-B152-3ED990162E23}" srcId="{91C9C62C-E383-4441-BB9D-FE8497EBDC93}" destId="{2AE30EE1-E600-48D1-BF43-73A741C52B5D}" srcOrd="0" destOrd="0" parTransId="{0DEDF9B2-FA8F-4C4E-A89E-BF206A1677DF}" sibTransId="{598C872B-3E03-4A07-8761-7FFB03DBF580}"/>
    <dgm:cxn modelId="{59EDC819-DF1A-49AB-BB94-E8B1EC49F1B3}" type="presParOf" srcId="{70243B0A-CD29-47A4-83C8-B97F00DCAAD6}" destId="{2C9BF81C-7F2F-495D-B63E-A46C9238FE5D}" srcOrd="0" destOrd="0" presId="urn:microsoft.com/office/officeart/2005/8/layout/list1"/>
    <dgm:cxn modelId="{50B23390-F3BA-436E-BBE6-206BEE1E3157}" type="presParOf" srcId="{2C9BF81C-7F2F-495D-B63E-A46C9238FE5D}" destId="{1E3C115A-B343-4BAF-AB77-F208C199EF58}" srcOrd="0" destOrd="0" presId="urn:microsoft.com/office/officeart/2005/8/layout/list1"/>
    <dgm:cxn modelId="{E8855627-3187-4E77-8704-8A397265186A}" type="presParOf" srcId="{2C9BF81C-7F2F-495D-B63E-A46C9238FE5D}" destId="{3878EE7E-8694-44D7-88BD-1C663B831A90}" srcOrd="1" destOrd="0" presId="urn:microsoft.com/office/officeart/2005/8/layout/list1"/>
    <dgm:cxn modelId="{3DDEE661-CC39-41A1-A710-3F6BF6CB4BC4}" type="presParOf" srcId="{70243B0A-CD29-47A4-83C8-B97F00DCAAD6}" destId="{C43572EB-7261-47E4-AA5A-5AECC786828F}" srcOrd="1" destOrd="0" presId="urn:microsoft.com/office/officeart/2005/8/layout/list1"/>
    <dgm:cxn modelId="{D7168880-DD53-42DC-A1F7-0CD9BF7EA31C}" type="presParOf" srcId="{70243B0A-CD29-47A4-83C8-B97F00DCAAD6}" destId="{C2612354-9510-488A-809A-9369BD806FA1}" srcOrd="2" destOrd="0" presId="urn:microsoft.com/office/officeart/2005/8/layout/list1"/>
    <dgm:cxn modelId="{AF68D4F5-E8F5-4620-B4CF-B9241681D4BB}" type="presParOf" srcId="{70243B0A-CD29-47A4-83C8-B97F00DCAAD6}" destId="{27F5B84B-0485-4B81-9B38-2C9D8B3221D7}" srcOrd="3" destOrd="0" presId="urn:microsoft.com/office/officeart/2005/8/layout/list1"/>
    <dgm:cxn modelId="{BDD5A2DF-5978-4939-92EC-BB626F95F59C}" type="presParOf" srcId="{70243B0A-CD29-47A4-83C8-B97F00DCAAD6}" destId="{12AA0A9C-176D-44F4-84B1-23FE6012B9A8}" srcOrd="4" destOrd="0" presId="urn:microsoft.com/office/officeart/2005/8/layout/list1"/>
    <dgm:cxn modelId="{1FD03D1A-F6E2-456A-9E8F-55AD5F118CE6}" type="presParOf" srcId="{12AA0A9C-176D-44F4-84B1-23FE6012B9A8}" destId="{07FD8AE9-1776-4002-9AE8-37BF0E5C7D6C}" srcOrd="0" destOrd="0" presId="urn:microsoft.com/office/officeart/2005/8/layout/list1"/>
    <dgm:cxn modelId="{D2C2DD15-E823-444A-A038-F8459690ECA1}" type="presParOf" srcId="{12AA0A9C-176D-44F4-84B1-23FE6012B9A8}" destId="{73B85490-D965-4260-A89E-4C0B982A7866}" srcOrd="1" destOrd="0" presId="urn:microsoft.com/office/officeart/2005/8/layout/list1"/>
    <dgm:cxn modelId="{F29B75DD-4B73-4F40-A7D5-A50CA547C777}" type="presParOf" srcId="{70243B0A-CD29-47A4-83C8-B97F00DCAAD6}" destId="{206F2FD8-6C9B-491E-A702-9C673376098D}" srcOrd="5" destOrd="0" presId="urn:microsoft.com/office/officeart/2005/8/layout/list1"/>
    <dgm:cxn modelId="{F964F7C1-CA1D-4FA3-9CDE-99BDCE12CDBC}" type="presParOf" srcId="{70243B0A-CD29-47A4-83C8-B97F00DCAAD6}" destId="{F1038020-7852-43C8-929D-8EF287741FF9}" srcOrd="6" destOrd="0" presId="urn:microsoft.com/office/officeart/2005/8/layout/list1"/>
    <dgm:cxn modelId="{70CCA846-F7B2-4AAF-8421-915344275CF4}" type="presParOf" srcId="{70243B0A-CD29-47A4-83C8-B97F00DCAAD6}" destId="{01C55366-1F53-421C-AA73-811435898A69}" srcOrd="7" destOrd="0" presId="urn:microsoft.com/office/officeart/2005/8/layout/list1"/>
    <dgm:cxn modelId="{E7897788-22CC-4EB9-ACDC-011526D30645}" type="presParOf" srcId="{70243B0A-CD29-47A4-83C8-B97F00DCAAD6}" destId="{67F26FB3-FA53-4A62-8683-FA7CCDDCEDA3}" srcOrd="8" destOrd="0" presId="urn:microsoft.com/office/officeart/2005/8/layout/list1"/>
    <dgm:cxn modelId="{29114254-FFE2-4D2E-BB16-99C30E30B721}" type="presParOf" srcId="{67F26FB3-FA53-4A62-8683-FA7CCDDCEDA3}" destId="{77C0915E-9391-45A6-9E06-B35405E3484D}" srcOrd="0" destOrd="0" presId="urn:microsoft.com/office/officeart/2005/8/layout/list1"/>
    <dgm:cxn modelId="{08002924-8B86-4AD5-AE88-4C6EDB54E53C}" type="presParOf" srcId="{67F26FB3-FA53-4A62-8683-FA7CCDDCEDA3}" destId="{51BBF2C9-D8B8-43E0-8325-A3BF2C367F17}" srcOrd="1" destOrd="0" presId="urn:microsoft.com/office/officeart/2005/8/layout/list1"/>
    <dgm:cxn modelId="{F111DA3F-E73D-4DAA-9210-D9CCD92182A9}" type="presParOf" srcId="{70243B0A-CD29-47A4-83C8-B97F00DCAAD6}" destId="{5DC43203-482E-4562-B293-24496F503C2F}" srcOrd="9" destOrd="0" presId="urn:microsoft.com/office/officeart/2005/8/layout/list1"/>
    <dgm:cxn modelId="{94AAA023-0A46-4B2B-975F-B39C3A172E0D}" type="presParOf" srcId="{70243B0A-CD29-47A4-83C8-B97F00DCAAD6}" destId="{02BB1054-9853-4FE5-B619-90634FC8F7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9C62C-E383-4441-BB9D-FE8497EBDC9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AE30EE1-E600-48D1-BF43-73A741C52B5D}">
      <dgm:prSet phldrT="[Texte]"/>
      <dgm:spPr/>
      <dgm:t>
        <a:bodyPr/>
        <a:lstStyle/>
        <a:p>
          <a:r>
            <a:rPr lang="fr-FR" dirty="0"/>
            <a:t>Des besoins énergétiques réels</a:t>
          </a:r>
        </a:p>
      </dgm:t>
    </dgm:pt>
    <dgm:pt modelId="{0DEDF9B2-FA8F-4C4E-A89E-BF206A1677DF}" type="parTrans" cxnId="{809CBFF9-527E-4322-B152-3ED990162E23}">
      <dgm:prSet/>
      <dgm:spPr/>
      <dgm:t>
        <a:bodyPr/>
        <a:lstStyle/>
        <a:p>
          <a:endParaRPr lang="fr-FR"/>
        </a:p>
      </dgm:t>
    </dgm:pt>
    <dgm:pt modelId="{598C872B-3E03-4A07-8761-7FFB03DBF580}" type="sibTrans" cxnId="{809CBFF9-527E-4322-B152-3ED990162E23}">
      <dgm:prSet/>
      <dgm:spPr/>
      <dgm:t>
        <a:bodyPr/>
        <a:lstStyle/>
        <a:p>
          <a:endParaRPr lang="fr-FR"/>
        </a:p>
      </dgm:t>
    </dgm:pt>
    <dgm:pt modelId="{395771DD-7B33-493E-BC32-486084E92397}">
      <dgm:prSet phldrT="[Texte]"/>
      <dgm:spPr/>
      <dgm:t>
        <a:bodyPr/>
        <a:lstStyle/>
        <a:p>
          <a:r>
            <a:rPr lang="fr-FR" dirty="0"/>
            <a:t>A minima en stabilité dans les pays développés</a:t>
          </a:r>
        </a:p>
      </dgm:t>
    </dgm:pt>
    <dgm:pt modelId="{3CC1C12B-3DF3-4013-974E-061FA01F3081}" type="parTrans" cxnId="{44FA0869-47D0-4554-B798-A4D70A0B3825}">
      <dgm:prSet/>
      <dgm:spPr/>
      <dgm:t>
        <a:bodyPr/>
        <a:lstStyle/>
        <a:p>
          <a:endParaRPr lang="fr-FR"/>
        </a:p>
      </dgm:t>
    </dgm:pt>
    <dgm:pt modelId="{6C8982D0-29A8-4AC9-BE31-4FE02DDFA6B9}" type="sibTrans" cxnId="{44FA0869-47D0-4554-B798-A4D70A0B3825}">
      <dgm:prSet/>
      <dgm:spPr/>
      <dgm:t>
        <a:bodyPr/>
        <a:lstStyle/>
        <a:p>
          <a:endParaRPr lang="fr-FR"/>
        </a:p>
      </dgm:t>
    </dgm:pt>
    <dgm:pt modelId="{C1038243-85AB-43CA-AE96-73C4C70C80A3}">
      <dgm:prSet phldrT="[Texte]"/>
      <dgm:spPr/>
      <dgm:t>
        <a:bodyPr/>
        <a:lstStyle/>
        <a:p>
          <a:r>
            <a:rPr lang="fr-FR" dirty="0"/>
            <a:t>En forte croissance ailleurs</a:t>
          </a:r>
        </a:p>
      </dgm:t>
    </dgm:pt>
    <dgm:pt modelId="{1C6C0237-EED7-40FF-AC98-634E1667B65D}" type="parTrans" cxnId="{F333D92F-2130-4B38-B536-0B477D4E5C5C}">
      <dgm:prSet/>
      <dgm:spPr/>
      <dgm:t>
        <a:bodyPr/>
        <a:lstStyle/>
        <a:p>
          <a:endParaRPr lang="fr-FR"/>
        </a:p>
      </dgm:t>
    </dgm:pt>
    <dgm:pt modelId="{DBDCCDA2-2FA0-4708-A605-D137B9E37065}" type="sibTrans" cxnId="{F333D92F-2130-4B38-B536-0B477D4E5C5C}">
      <dgm:prSet/>
      <dgm:spPr/>
      <dgm:t>
        <a:bodyPr/>
        <a:lstStyle/>
        <a:p>
          <a:endParaRPr lang="fr-FR"/>
        </a:p>
      </dgm:t>
    </dgm:pt>
    <dgm:pt modelId="{4C9A25C1-3868-4B20-98D6-008ED8C47406}">
      <dgm:prSet phldrT="[Texte]"/>
      <dgm:spPr/>
      <dgm:t>
        <a:bodyPr/>
        <a:lstStyle/>
        <a:p>
          <a:r>
            <a:rPr lang="fr-FR" dirty="0"/>
            <a:t>Le péril du Carbone</a:t>
          </a:r>
        </a:p>
      </dgm:t>
    </dgm:pt>
    <dgm:pt modelId="{1A588A42-6470-4A3E-90B4-86825433F36B}" type="parTrans" cxnId="{34E5168C-AC6F-4D4E-B58E-C49E89D3AD3A}">
      <dgm:prSet/>
      <dgm:spPr/>
      <dgm:t>
        <a:bodyPr/>
        <a:lstStyle/>
        <a:p>
          <a:endParaRPr lang="fr-FR"/>
        </a:p>
      </dgm:t>
    </dgm:pt>
    <dgm:pt modelId="{5E72DC87-AD4F-4D8B-BBEA-1B3D532BC17A}" type="sibTrans" cxnId="{34E5168C-AC6F-4D4E-B58E-C49E89D3AD3A}">
      <dgm:prSet/>
      <dgm:spPr/>
      <dgm:t>
        <a:bodyPr/>
        <a:lstStyle/>
        <a:p>
          <a:endParaRPr lang="fr-FR"/>
        </a:p>
      </dgm:t>
    </dgm:pt>
    <dgm:pt modelId="{C5C4CA5E-EA08-4407-A3C9-9211ACDD0FC7}">
      <dgm:prSet phldrT="[Texte]"/>
      <dgm:spPr/>
      <dgm:t>
        <a:bodyPr/>
        <a:lstStyle/>
        <a:p>
          <a:r>
            <a:rPr lang="fr-FR" dirty="0"/>
            <a:t>Besoin de </a:t>
          </a:r>
          <a:r>
            <a:rPr lang="fr-FR" dirty="0" err="1"/>
            <a:t>décarbonner</a:t>
          </a:r>
          <a:r>
            <a:rPr lang="fr-FR" dirty="0"/>
            <a:t> l’énergie</a:t>
          </a:r>
        </a:p>
      </dgm:t>
    </dgm:pt>
    <dgm:pt modelId="{F1C48409-12F5-4350-8126-0F3A69209987}" type="parTrans" cxnId="{4BCD813F-CD36-4F17-9959-B93B5DEE973A}">
      <dgm:prSet/>
      <dgm:spPr/>
      <dgm:t>
        <a:bodyPr/>
        <a:lstStyle/>
        <a:p>
          <a:endParaRPr lang="fr-FR"/>
        </a:p>
      </dgm:t>
    </dgm:pt>
    <dgm:pt modelId="{459D8582-D734-428F-B784-FE7E5392E2C0}" type="sibTrans" cxnId="{4BCD813F-CD36-4F17-9959-B93B5DEE973A}">
      <dgm:prSet/>
      <dgm:spPr/>
      <dgm:t>
        <a:bodyPr/>
        <a:lstStyle/>
        <a:p>
          <a:endParaRPr lang="fr-FR"/>
        </a:p>
      </dgm:t>
    </dgm:pt>
    <dgm:pt modelId="{E5705565-96E1-4CD6-AFCF-881ECD55D96C}">
      <dgm:prSet phldrT="[Texte]"/>
      <dgm:spPr/>
      <dgm:t>
        <a:bodyPr/>
        <a:lstStyle/>
        <a:p>
          <a:r>
            <a:rPr lang="fr-FR" dirty="0"/>
            <a:t>Et de manière très rapide</a:t>
          </a:r>
        </a:p>
      </dgm:t>
    </dgm:pt>
    <dgm:pt modelId="{5E7FB8D6-F881-45B0-B18D-906B7A644F47}" type="parTrans" cxnId="{D4C39485-593A-4E2F-ABB4-EA6972E7DB40}">
      <dgm:prSet/>
      <dgm:spPr/>
      <dgm:t>
        <a:bodyPr/>
        <a:lstStyle/>
        <a:p>
          <a:endParaRPr lang="fr-FR"/>
        </a:p>
      </dgm:t>
    </dgm:pt>
    <dgm:pt modelId="{A6555717-3892-42F4-8E56-24379F940CA8}" type="sibTrans" cxnId="{D4C39485-593A-4E2F-ABB4-EA6972E7DB40}">
      <dgm:prSet/>
      <dgm:spPr/>
      <dgm:t>
        <a:bodyPr/>
        <a:lstStyle/>
        <a:p>
          <a:endParaRPr lang="fr-FR"/>
        </a:p>
      </dgm:t>
    </dgm:pt>
    <dgm:pt modelId="{216C799E-86E1-46CE-A029-01CACB63A1BA}">
      <dgm:prSet phldrT="[Texte]"/>
      <dgm:spPr/>
      <dgm:t>
        <a:bodyPr/>
        <a:lstStyle/>
        <a:p>
          <a:r>
            <a:rPr lang="fr-FR" dirty="0"/>
            <a:t>Des ENR qui ne suffisent pas…</a:t>
          </a:r>
        </a:p>
      </dgm:t>
    </dgm:pt>
    <dgm:pt modelId="{C9F755E9-A7CC-43DF-94A3-40CAF085E88B}" type="parTrans" cxnId="{1B782596-457B-47F4-BC56-02056E7265F4}">
      <dgm:prSet/>
      <dgm:spPr/>
      <dgm:t>
        <a:bodyPr/>
        <a:lstStyle/>
        <a:p>
          <a:endParaRPr lang="fr-FR"/>
        </a:p>
      </dgm:t>
    </dgm:pt>
    <dgm:pt modelId="{EB6246A5-C77F-45AC-BFF1-1D44C2C980BD}" type="sibTrans" cxnId="{1B782596-457B-47F4-BC56-02056E7265F4}">
      <dgm:prSet/>
      <dgm:spPr/>
      <dgm:t>
        <a:bodyPr/>
        <a:lstStyle/>
        <a:p>
          <a:endParaRPr lang="fr-FR"/>
        </a:p>
      </dgm:t>
    </dgm:pt>
    <dgm:pt modelId="{A7DB6B13-B8D0-48C3-B072-17FC2BE591AD}">
      <dgm:prSet phldrT="[Texte]"/>
      <dgm:spPr/>
      <dgm:t>
        <a:bodyPr/>
        <a:lstStyle/>
        <a:p>
          <a:r>
            <a:rPr lang="fr-FR" dirty="0"/>
            <a:t>Des ENR à développer fortement</a:t>
          </a:r>
        </a:p>
      </dgm:t>
    </dgm:pt>
    <dgm:pt modelId="{D27FF40E-C564-4699-A88B-359488EF66C6}" type="parTrans" cxnId="{9FD472E2-AF84-497F-B6D6-4C767CCEC2A8}">
      <dgm:prSet/>
      <dgm:spPr/>
      <dgm:t>
        <a:bodyPr/>
        <a:lstStyle/>
        <a:p>
          <a:endParaRPr lang="fr-FR"/>
        </a:p>
      </dgm:t>
    </dgm:pt>
    <dgm:pt modelId="{5500769D-F73A-46F7-AD4F-7157E3125955}" type="sibTrans" cxnId="{9FD472E2-AF84-497F-B6D6-4C767CCEC2A8}">
      <dgm:prSet/>
      <dgm:spPr/>
      <dgm:t>
        <a:bodyPr/>
        <a:lstStyle/>
        <a:p>
          <a:endParaRPr lang="fr-FR"/>
        </a:p>
      </dgm:t>
    </dgm:pt>
    <dgm:pt modelId="{B0BE49A8-D297-4B6B-9335-219215E6AB37}">
      <dgm:prSet phldrT="[Texte]"/>
      <dgm:spPr/>
      <dgm:t>
        <a:bodyPr/>
        <a:lstStyle/>
        <a:p>
          <a:r>
            <a:rPr lang="fr-FR" dirty="0"/>
            <a:t>intermittents, moindre puissance, acceptabilité</a:t>
          </a:r>
        </a:p>
      </dgm:t>
    </dgm:pt>
    <dgm:pt modelId="{5275BC15-FAE8-4682-9777-E515F428CDE0}" type="parTrans" cxnId="{5EDFFE29-AB80-4911-92A7-E0C96324AAC5}">
      <dgm:prSet/>
      <dgm:spPr/>
      <dgm:t>
        <a:bodyPr/>
        <a:lstStyle/>
        <a:p>
          <a:endParaRPr lang="fr-FR"/>
        </a:p>
      </dgm:t>
    </dgm:pt>
    <dgm:pt modelId="{DCD03D58-83EC-4119-AB54-8662044CA930}" type="sibTrans" cxnId="{5EDFFE29-AB80-4911-92A7-E0C96324AAC5}">
      <dgm:prSet/>
      <dgm:spPr/>
      <dgm:t>
        <a:bodyPr/>
        <a:lstStyle/>
        <a:p>
          <a:endParaRPr lang="fr-FR"/>
        </a:p>
      </dgm:t>
    </dgm:pt>
    <dgm:pt modelId="{7A782B18-DDFB-47E4-A0B6-A5B3D703AABE}">
      <dgm:prSet phldrT="[Texte]"/>
      <dgm:spPr/>
      <dgm:t>
        <a:bodyPr/>
        <a:lstStyle/>
        <a:p>
          <a:r>
            <a:rPr lang="fr-FR" dirty="0"/>
            <a:t>On a besoin de toutes les solutions disponibles</a:t>
          </a:r>
        </a:p>
      </dgm:t>
    </dgm:pt>
    <dgm:pt modelId="{45F19097-F144-47CB-8C05-9132134DFB09}" type="parTrans" cxnId="{C930FAE4-6C4E-434E-AC89-EB562E9A145E}">
      <dgm:prSet/>
      <dgm:spPr/>
    </dgm:pt>
    <dgm:pt modelId="{5F33DC1D-8773-4EF3-AAF4-4B4BAE94815A}" type="sibTrans" cxnId="{C930FAE4-6C4E-434E-AC89-EB562E9A145E}">
      <dgm:prSet/>
      <dgm:spPr/>
    </dgm:pt>
    <dgm:pt modelId="{86FBF554-6102-4FBA-907C-9C71D4D5075E}" type="pres">
      <dgm:prSet presAssocID="{91C9C62C-E383-4441-BB9D-FE8497EBDC93}" presName="linear" presStyleCnt="0">
        <dgm:presLayoutVars>
          <dgm:dir/>
          <dgm:animLvl val="lvl"/>
          <dgm:resizeHandles val="exact"/>
        </dgm:presLayoutVars>
      </dgm:prSet>
      <dgm:spPr/>
    </dgm:pt>
    <dgm:pt modelId="{9CFF73BF-D0D5-46CF-BF9E-61730A348302}" type="pres">
      <dgm:prSet presAssocID="{2AE30EE1-E600-48D1-BF43-73A741C52B5D}" presName="parentLin" presStyleCnt="0"/>
      <dgm:spPr/>
    </dgm:pt>
    <dgm:pt modelId="{44CD5734-EB21-4F2E-8953-150235DEE05C}" type="pres">
      <dgm:prSet presAssocID="{2AE30EE1-E600-48D1-BF43-73A741C52B5D}" presName="parentLeftMargin" presStyleLbl="node1" presStyleIdx="0" presStyleCnt="3"/>
      <dgm:spPr/>
    </dgm:pt>
    <dgm:pt modelId="{7C50B000-148F-4F12-A680-4288250BB582}" type="pres">
      <dgm:prSet presAssocID="{2AE30EE1-E600-48D1-BF43-73A741C52B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84A565-F070-48B8-AB18-61910B5017B2}" type="pres">
      <dgm:prSet presAssocID="{2AE30EE1-E600-48D1-BF43-73A741C52B5D}" presName="negativeSpace" presStyleCnt="0"/>
      <dgm:spPr/>
    </dgm:pt>
    <dgm:pt modelId="{07CB1508-8ED9-470B-A86E-454A22159124}" type="pres">
      <dgm:prSet presAssocID="{2AE30EE1-E600-48D1-BF43-73A741C52B5D}" presName="childText" presStyleLbl="conFgAcc1" presStyleIdx="0" presStyleCnt="3">
        <dgm:presLayoutVars>
          <dgm:bulletEnabled val="1"/>
        </dgm:presLayoutVars>
      </dgm:prSet>
      <dgm:spPr/>
    </dgm:pt>
    <dgm:pt modelId="{8E41CE6F-C040-4283-A88F-1EFDA0D282A0}" type="pres">
      <dgm:prSet presAssocID="{598C872B-3E03-4A07-8761-7FFB03DBF580}" presName="spaceBetweenRectangles" presStyleCnt="0"/>
      <dgm:spPr/>
    </dgm:pt>
    <dgm:pt modelId="{B1C13933-58A6-465A-B8E0-81D04E2660F1}" type="pres">
      <dgm:prSet presAssocID="{4C9A25C1-3868-4B20-98D6-008ED8C47406}" presName="parentLin" presStyleCnt="0"/>
      <dgm:spPr/>
    </dgm:pt>
    <dgm:pt modelId="{CEA42FEC-A991-4399-96AA-AB2D022C2B99}" type="pres">
      <dgm:prSet presAssocID="{4C9A25C1-3868-4B20-98D6-008ED8C47406}" presName="parentLeftMargin" presStyleLbl="node1" presStyleIdx="0" presStyleCnt="3"/>
      <dgm:spPr/>
    </dgm:pt>
    <dgm:pt modelId="{A15B7D73-9666-46D8-BDD5-C8EF56A3D908}" type="pres">
      <dgm:prSet presAssocID="{4C9A25C1-3868-4B20-98D6-008ED8C474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FCC4B4-3360-4056-9782-E16AD92D5144}" type="pres">
      <dgm:prSet presAssocID="{4C9A25C1-3868-4B20-98D6-008ED8C47406}" presName="negativeSpace" presStyleCnt="0"/>
      <dgm:spPr/>
    </dgm:pt>
    <dgm:pt modelId="{FAE9B47E-FCCE-4AA4-83F5-0C87FC11D705}" type="pres">
      <dgm:prSet presAssocID="{4C9A25C1-3868-4B20-98D6-008ED8C47406}" presName="childText" presStyleLbl="conFgAcc1" presStyleIdx="1" presStyleCnt="3">
        <dgm:presLayoutVars>
          <dgm:bulletEnabled val="1"/>
        </dgm:presLayoutVars>
      </dgm:prSet>
      <dgm:spPr/>
    </dgm:pt>
    <dgm:pt modelId="{03E71CF3-ABB4-4B3A-A9EC-0E284E7CC084}" type="pres">
      <dgm:prSet presAssocID="{5E72DC87-AD4F-4D8B-BBEA-1B3D532BC17A}" presName="spaceBetweenRectangles" presStyleCnt="0"/>
      <dgm:spPr/>
    </dgm:pt>
    <dgm:pt modelId="{78904F17-F7E5-44BD-90AF-BE96229D7096}" type="pres">
      <dgm:prSet presAssocID="{216C799E-86E1-46CE-A029-01CACB63A1BA}" presName="parentLin" presStyleCnt="0"/>
      <dgm:spPr/>
    </dgm:pt>
    <dgm:pt modelId="{28EC4832-8F93-4E77-8847-99AF5644B7A7}" type="pres">
      <dgm:prSet presAssocID="{216C799E-86E1-46CE-A029-01CACB63A1BA}" presName="parentLeftMargin" presStyleLbl="node1" presStyleIdx="1" presStyleCnt="3"/>
      <dgm:spPr/>
    </dgm:pt>
    <dgm:pt modelId="{FDADEBC2-C598-4061-AA38-1D57704F8BE5}" type="pres">
      <dgm:prSet presAssocID="{216C799E-86E1-46CE-A029-01CACB63A1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EF00D2-FF06-41D5-A65D-5EC838887AA4}" type="pres">
      <dgm:prSet presAssocID="{216C799E-86E1-46CE-A029-01CACB63A1BA}" presName="negativeSpace" presStyleCnt="0"/>
      <dgm:spPr/>
    </dgm:pt>
    <dgm:pt modelId="{BEAE5568-5C5E-41C8-B8F8-68A14DB712E1}" type="pres">
      <dgm:prSet presAssocID="{216C799E-86E1-46CE-A029-01CACB63A1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1E1D05-5FFD-4127-9BC7-A74C311CBEC0}" type="presOf" srcId="{C1038243-85AB-43CA-AE96-73C4C70C80A3}" destId="{07CB1508-8ED9-470B-A86E-454A22159124}" srcOrd="0" destOrd="1" presId="urn:microsoft.com/office/officeart/2005/8/layout/list1"/>
    <dgm:cxn modelId="{86BCD812-D376-47D6-BBE0-C48F660E9521}" type="presOf" srcId="{E5705565-96E1-4CD6-AFCF-881ECD55D96C}" destId="{FAE9B47E-FCCE-4AA4-83F5-0C87FC11D705}" srcOrd="0" destOrd="1" presId="urn:microsoft.com/office/officeart/2005/8/layout/list1"/>
    <dgm:cxn modelId="{CB164515-AD4F-422F-9E0E-73B189F5B7F8}" type="presOf" srcId="{4C9A25C1-3868-4B20-98D6-008ED8C47406}" destId="{A15B7D73-9666-46D8-BDD5-C8EF56A3D908}" srcOrd="1" destOrd="0" presId="urn:microsoft.com/office/officeart/2005/8/layout/list1"/>
    <dgm:cxn modelId="{CEBF3D1E-D648-4309-8CB3-1755CC00A112}" type="presOf" srcId="{216C799E-86E1-46CE-A029-01CACB63A1BA}" destId="{28EC4832-8F93-4E77-8847-99AF5644B7A7}" srcOrd="0" destOrd="0" presId="urn:microsoft.com/office/officeart/2005/8/layout/list1"/>
    <dgm:cxn modelId="{BC344F27-1141-4CDB-8A9A-CB68D8440A94}" type="presOf" srcId="{4C9A25C1-3868-4B20-98D6-008ED8C47406}" destId="{CEA42FEC-A991-4399-96AA-AB2D022C2B99}" srcOrd="0" destOrd="0" presId="urn:microsoft.com/office/officeart/2005/8/layout/list1"/>
    <dgm:cxn modelId="{5EDFFE29-AB80-4911-92A7-E0C96324AAC5}" srcId="{216C799E-86E1-46CE-A029-01CACB63A1BA}" destId="{B0BE49A8-D297-4B6B-9335-219215E6AB37}" srcOrd="1" destOrd="0" parTransId="{5275BC15-FAE8-4682-9777-E515F428CDE0}" sibTransId="{DCD03D58-83EC-4119-AB54-8662044CA930}"/>
    <dgm:cxn modelId="{F333D92F-2130-4B38-B536-0B477D4E5C5C}" srcId="{2AE30EE1-E600-48D1-BF43-73A741C52B5D}" destId="{C1038243-85AB-43CA-AE96-73C4C70C80A3}" srcOrd="1" destOrd="0" parTransId="{1C6C0237-EED7-40FF-AC98-634E1667B65D}" sibTransId="{DBDCCDA2-2FA0-4708-A605-D137B9E37065}"/>
    <dgm:cxn modelId="{4BCD813F-CD36-4F17-9959-B93B5DEE973A}" srcId="{4C9A25C1-3868-4B20-98D6-008ED8C47406}" destId="{C5C4CA5E-EA08-4407-A3C9-9211ACDD0FC7}" srcOrd="0" destOrd="0" parTransId="{F1C48409-12F5-4350-8126-0F3A69209987}" sibTransId="{459D8582-D734-428F-B784-FE7E5392E2C0}"/>
    <dgm:cxn modelId="{57D8A240-0459-4504-86D4-317AA472723D}" type="presOf" srcId="{B0BE49A8-D297-4B6B-9335-219215E6AB37}" destId="{BEAE5568-5C5E-41C8-B8F8-68A14DB712E1}" srcOrd="0" destOrd="1" presId="urn:microsoft.com/office/officeart/2005/8/layout/list1"/>
    <dgm:cxn modelId="{618A105F-0E0D-4626-80B7-0FEE21087D82}" type="presOf" srcId="{7A782B18-DDFB-47E4-A0B6-A5B3D703AABE}" destId="{BEAE5568-5C5E-41C8-B8F8-68A14DB712E1}" srcOrd="0" destOrd="2" presId="urn:microsoft.com/office/officeart/2005/8/layout/list1"/>
    <dgm:cxn modelId="{70CD315F-203B-4509-A064-5C0E5D179D03}" type="presOf" srcId="{A7DB6B13-B8D0-48C3-B072-17FC2BE591AD}" destId="{BEAE5568-5C5E-41C8-B8F8-68A14DB712E1}" srcOrd="0" destOrd="0" presId="urn:microsoft.com/office/officeart/2005/8/layout/list1"/>
    <dgm:cxn modelId="{44FA0869-47D0-4554-B798-A4D70A0B3825}" srcId="{2AE30EE1-E600-48D1-BF43-73A741C52B5D}" destId="{395771DD-7B33-493E-BC32-486084E92397}" srcOrd="0" destOrd="0" parTransId="{3CC1C12B-3DF3-4013-974E-061FA01F3081}" sibTransId="{6C8982D0-29A8-4AC9-BE31-4FE02DDFA6B9}"/>
    <dgm:cxn modelId="{049C3681-4212-45FB-9608-261E470F2307}" type="presOf" srcId="{C5C4CA5E-EA08-4407-A3C9-9211ACDD0FC7}" destId="{FAE9B47E-FCCE-4AA4-83F5-0C87FC11D705}" srcOrd="0" destOrd="0" presId="urn:microsoft.com/office/officeart/2005/8/layout/list1"/>
    <dgm:cxn modelId="{36624C81-0D4A-4110-8BA2-EBC05D208ED4}" type="presOf" srcId="{91C9C62C-E383-4441-BB9D-FE8497EBDC93}" destId="{86FBF554-6102-4FBA-907C-9C71D4D5075E}" srcOrd="0" destOrd="0" presId="urn:microsoft.com/office/officeart/2005/8/layout/list1"/>
    <dgm:cxn modelId="{D4C39485-593A-4E2F-ABB4-EA6972E7DB40}" srcId="{4C9A25C1-3868-4B20-98D6-008ED8C47406}" destId="{E5705565-96E1-4CD6-AFCF-881ECD55D96C}" srcOrd="1" destOrd="0" parTransId="{5E7FB8D6-F881-45B0-B18D-906B7A644F47}" sibTransId="{A6555717-3892-42F4-8E56-24379F940CA8}"/>
    <dgm:cxn modelId="{34E5168C-AC6F-4D4E-B58E-C49E89D3AD3A}" srcId="{91C9C62C-E383-4441-BB9D-FE8497EBDC93}" destId="{4C9A25C1-3868-4B20-98D6-008ED8C47406}" srcOrd="1" destOrd="0" parTransId="{1A588A42-6470-4A3E-90B4-86825433F36B}" sibTransId="{5E72DC87-AD4F-4D8B-BBEA-1B3D532BC17A}"/>
    <dgm:cxn modelId="{97B0118D-7183-435E-8D63-81527EE9289D}" type="presOf" srcId="{216C799E-86E1-46CE-A029-01CACB63A1BA}" destId="{FDADEBC2-C598-4061-AA38-1D57704F8BE5}" srcOrd="1" destOrd="0" presId="urn:microsoft.com/office/officeart/2005/8/layout/list1"/>
    <dgm:cxn modelId="{1B782596-457B-47F4-BC56-02056E7265F4}" srcId="{91C9C62C-E383-4441-BB9D-FE8497EBDC93}" destId="{216C799E-86E1-46CE-A029-01CACB63A1BA}" srcOrd="2" destOrd="0" parTransId="{C9F755E9-A7CC-43DF-94A3-40CAF085E88B}" sibTransId="{EB6246A5-C77F-45AC-BFF1-1D44C2C980BD}"/>
    <dgm:cxn modelId="{6424FAAA-B342-4E57-9BD1-BE9672399707}" type="presOf" srcId="{2AE30EE1-E600-48D1-BF43-73A741C52B5D}" destId="{44CD5734-EB21-4F2E-8953-150235DEE05C}" srcOrd="0" destOrd="0" presId="urn:microsoft.com/office/officeart/2005/8/layout/list1"/>
    <dgm:cxn modelId="{9FD472E2-AF84-497F-B6D6-4C767CCEC2A8}" srcId="{216C799E-86E1-46CE-A029-01CACB63A1BA}" destId="{A7DB6B13-B8D0-48C3-B072-17FC2BE591AD}" srcOrd="0" destOrd="0" parTransId="{D27FF40E-C564-4699-A88B-359488EF66C6}" sibTransId="{5500769D-F73A-46F7-AD4F-7157E3125955}"/>
    <dgm:cxn modelId="{C930FAE4-6C4E-434E-AC89-EB562E9A145E}" srcId="{216C799E-86E1-46CE-A029-01CACB63A1BA}" destId="{7A782B18-DDFB-47E4-A0B6-A5B3D703AABE}" srcOrd="2" destOrd="0" parTransId="{45F19097-F144-47CB-8C05-9132134DFB09}" sibTransId="{5F33DC1D-8773-4EF3-AAF4-4B4BAE94815A}"/>
    <dgm:cxn modelId="{E4CB5FEC-F93B-4060-84FE-388A780BE44F}" type="presOf" srcId="{395771DD-7B33-493E-BC32-486084E92397}" destId="{07CB1508-8ED9-470B-A86E-454A22159124}" srcOrd="0" destOrd="0" presId="urn:microsoft.com/office/officeart/2005/8/layout/list1"/>
    <dgm:cxn modelId="{E3053DF7-1CA6-44B8-8990-62E3C7735869}" type="presOf" srcId="{2AE30EE1-E600-48D1-BF43-73A741C52B5D}" destId="{7C50B000-148F-4F12-A680-4288250BB582}" srcOrd="1" destOrd="0" presId="urn:microsoft.com/office/officeart/2005/8/layout/list1"/>
    <dgm:cxn modelId="{809CBFF9-527E-4322-B152-3ED990162E23}" srcId="{91C9C62C-E383-4441-BB9D-FE8497EBDC93}" destId="{2AE30EE1-E600-48D1-BF43-73A741C52B5D}" srcOrd="0" destOrd="0" parTransId="{0DEDF9B2-FA8F-4C4E-A89E-BF206A1677DF}" sibTransId="{598C872B-3E03-4A07-8761-7FFB03DBF580}"/>
    <dgm:cxn modelId="{731E642C-A53E-45F0-9F79-6265A8F111C1}" type="presParOf" srcId="{86FBF554-6102-4FBA-907C-9C71D4D5075E}" destId="{9CFF73BF-D0D5-46CF-BF9E-61730A348302}" srcOrd="0" destOrd="0" presId="urn:microsoft.com/office/officeart/2005/8/layout/list1"/>
    <dgm:cxn modelId="{79A0C9FD-8EE7-4E17-984F-F520ECB346DE}" type="presParOf" srcId="{9CFF73BF-D0D5-46CF-BF9E-61730A348302}" destId="{44CD5734-EB21-4F2E-8953-150235DEE05C}" srcOrd="0" destOrd="0" presId="urn:microsoft.com/office/officeart/2005/8/layout/list1"/>
    <dgm:cxn modelId="{1C546789-49AE-4E63-AD4F-96FA2489EC1F}" type="presParOf" srcId="{9CFF73BF-D0D5-46CF-BF9E-61730A348302}" destId="{7C50B000-148F-4F12-A680-4288250BB582}" srcOrd="1" destOrd="0" presId="urn:microsoft.com/office/officeart/2005/8/layout/list1"/>
    <dgm:cxn modelId="{A9E447E3-1F8D-4A69-94B7-82FF6E6DF48C}" type="presParOf" srcId="{86FBF554-6102-4FBA-907C-9C71D4D5075E}" destId="{4284A565-F070-48B8-AB18-61910B5017B2}" srcOrd="1" destOrd="0" presId="urn:microsoft.com/office/officeart/2005/8/layout/list1"/>
    <dgm:cxn modelId="{5CD380D1-D609-4AA8-AB8B-BADC068F8F76}" type="presParOf" srcId="{86FBF554-6102-4FBA-907C-9C71D4D5075E}" destId="{07CB1508-8ED9-470B-A86E-454A22159124}" srcOrd="2" destOrd="0" presId="urn:microsoft.com/office/officeart/2005/8/layout/list1"/>
    <dgm:cxn modelId="{078F2B34-8405-4709-AB23-22929620876E}" type="presParOf" srcId="{86FBF554-6102-4FBA-907C-9C71D4D5075E}" destId="{8E41CE6F-C040-4283-A88F-1EFDA0D282A0}" srcOrd="3" destOrd="0" presId="urn:microsoft.com/office/officeart/2005/8/layout/list1"/>
    <dgm:cxn modelId="{4B4EC34C-9CF2-49FA-993E-79E1EEB234BE}" type="presParOf" srcId="{86FBF554-6102-4FBA-907C-9C71D4D5075E}" destId="{B1C13933-58A6-465A-B8E0-81D04E2660F1}" srcOrd="4" destOrd="0" presId="urn:microsoft.com/office/officeart/2005/8/layout/list1"/>
    <dgm:cxn modelId="{33ED8563-F443-4162-B5E8-47FA4C308EA9}" type="presParOf" srcId="{B1C13933-58A6-465A-B8E0-81D04E2660F1}" destId="{CEA42FEC-A991-4399-96AA-AB2D022C2B99}" srcOrd="0" destOrd="0" presId="urn:microsoft.com/office/officeart/2005/8/layout/list1"/>
    <dgm:cxn modelId="{871FF94E-E21C-49EF-8A93-627AA1C1EF9C}" type="presParOf" srcId="{B1C13933-58A6-465A-B8E0-81D04E2660F1}" destId="{A15B7D73-9666-46D8-BDD5-C8EF56A3D908}" srcOrd="1" destOrd="0" presId="urn:microsoft.com/office/officeart/2005/8/layout/list1"/>
    <dgm:cxn modelId="{6BC8EA94-F26C-486B-B79A-3DE91EAD59DC}" type="presParOf" srcId="{86FBF554-6102-4FBA-907C-9C71D4D5075E}" destId="{A5FCC4B4-3360-4056-9782-E16AD92D5144}" srcOrd="5" destOrd="0" presId="urn:microsoft.com/office/officeart/2005/8/layout/list1"/>
    <dgm:cxn modelId="{DD8A2D98-C2B1-41FC-A343-43E872BD1835}" type="presParOf" srcId="{86FBF554-6102-4FBA-907C-9C71D4D5075E}" destId="{FAE9B47E-FCCE-4AA4-83F5-0C87FC11D705}" srcOrd="6" destOrd="0" presId="urn:microsoft.com/office/officeart/2005/8/layout/list1"/>
    <dgm:cxn modelId="{174BFF08-CAFD-4892-BED3-72A6D1379A97}" type="presParOf" srcId="{86FBF554-6102-4FBA-907C-9C71D4D5075E}" destId="{03E71CF3-ABB4-4B3A-A9EC-0E284E7CC084}" srcOrd="7" destOrd="0" presId="urn:microsoft.com/office/officeart/2005/8/layout/list1"/>
    <dgm:cxn modelId="{C1D32DAF-6185-437B-8BCE-FBB4550B8143}" type="presParOf" srcId="{86FBF554-6102-4FBA-907C-9C71D4D5075E}" destId="{78904F17-F7E5-44BD-90AF-BE96229D7096}" srcOrd="8" destOrd="0" presId="urn:microsoft.com/office/officeart/2005/8/layout/list1"/>
    <dgm:cxn modelId="{50838004-B967-44DD-A530-87DBB02E0043}" type="presParOf" srcId="{78904F17-F7E5-44BD-90AF-BE96229D7096}" destId="{28EC4832-8F93-4E77-8847-99AF5644B7A7}" srcOrd="0" destOrd="0" presId="urn:microsoft.com/office/officeart/2005/8/layout/list1"/>
    <dgm:cxn modelId="{7C5624B8-8316-48B3-B09B-376BEFA5B7A6}" type="presParOf" srcId="{78904F17-F7E5-44BD-90AF-BE96229D7096}" destId="{FDADEBC2-C598-4061-AA38-1D57704F8BE5}" srcOrd="1" destOrd="0" presId="urn:microsoft.com/office/officeart/2005/8/layout/list1"/>
    <dgm:cxn modelId="{46FE00D3-842A-4DA3-86BB-16932C50903E}" type="presParOf" srcId="{86FBF554-6102-4FBA-907C-9C71D4D5075E}" destId="{30EF00D2-FF06-41D5-A65D-5EC838887AA4}" srcOrd="9" destOrd="0" presId="urn:microsoft.com/office/officeart/2005/8/layout/list1"/>
    <dgm:cxn modelId="{45D69820-8B91-44F5-8D63-802C30A11664}" type="presParOf" srcId="{86FBF554-6102-4FBA-907C-9C71D4D5075E}" destId="{BEAE5568-5C5E-41C8-B8F8-68A14DB712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CDBD1F-6B0B-4A64-8B71-913DD0C1E999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0CD45B1-D111-4355-846A-93DB077A18D4}">
      <dgm:prSet phldrT="[Texte]"/>
      <dgm:spPr/>
      <dgm:t>
        <a:bodyPr/>
        <a:lstStyle/>
        <a:p>
          <a:r>
            <a:rPr lang="fr-FR" dirty="0"/>
            <a:t>Finaliser les EPR</a:t>
          </a:r>
        </a:p>
      </dgm:t>
    </dgm:pt>
    <dgm:pt modelId="{EFEF7665-9401-4A0D-9FCC-971581DADB8E}" type="parTrans" cxnId="{7F505114-A64A-4EC5-9D86-0AF7C1A45AB5}">
      <dgm:prSet/>
      <dgm:spPr/>
      <dgm:t>
        <a:bodyPr/>
        <a:lstStyle/>
        <a:p>
          <a:endParaRPr lang="fr-FR"/>
        </a:p>
      </dgm:t>
    </dgm:pt>
    <dgm:pt modelId="{10AFF8CE-06E8-461A-A646-BED07E5D0B80}" type="sibTrans" cxnId="{7F505114-A64A-4EC5-9D86-0AF7C1A45AB5}">
      <dgm:prSet/>
      <dgm:spPr/>
      <dgm:t>
        <a:bodyPr/>
        <a:lstStyle/>
        <a:p>
          <a:endParaRPr lang="fr-FR"/>
        </a:p>
      </dgm:t>
    </dgm:pt>
    <dgm:pt modelId="{8958DB25-761E-45F6-8AAB-09DD71CCAF7E}">
      <dgm:prSet phldrT="[Texte]"/>
      <dgm:spPr/>
      <dgm:t>
        <a:bodyPr/>
        <a:lstStyle/>
        <a:p>
          <a:r>
            <a:rPr lang="fr-FR" dirty="0"/>
            <a:t>Flamanville</a:t>
          </a:r>
        </a:p>
      </dgm:t>
    </dgm:pt>
    <dgm:pt modelId="{9FE7F4EA-0C33-429B-94C0-4995347B7380}" type="parTrans" cxnId="{207F1EA3-CD20-470F-AB91-79547F771B2A}">
      <dgm:prSet/>
      <dgm:spPr/>
      <dgm:t>
        <a:bodyPr/>
        <a:lstStyle/>
        <a:p>
          <a:endParaRPr lang="fr-FR"/>
        </a:p>
      </dgm:t>
    </dgm:pt>
    <dgm:pt modelId="{DDBCDB5E-6F7B-4247-B0D3-4755D28D085F}" type="sibTrans" cxnId="{207F1EA3-CD20-470F-AB91-79547F771B2A}">
      <dgm:prSet/>
      <dgm:spPr/>
      <dgm:t>
        <a:bodyPr/>
        <a:lstStyle/>
        <a:p>
          <a:endParaRPr lang="fr-FR"/>
        </a:p>
      </dgm:t>
    </dgm:pt>
    <dgm:pt modelId="{0379D8C6-0239-44D3-95CC-9BD8731E1A78}">
      <dgm:prSet phldrT="[Texte]"/>
      <dgm:spPr/>
      <dgm:t>
        <a:bodyPr/>
        <a:lstStyle/>
        <a:p>
          <a:r>
            <a:rPr lang="fr-FR" dirty="0" err="1"/>
            <a:t>Olkiluoto</a:t>
          </a:r>
          <a:endParaRPr lang="fr-FR" dirty="0"/>
        </a:p>
      </dgm:t>
    </dgm:pt>
    <dgm:pt modelId="{DF9CDB86-FAF9-4FDC-B8E0-B9141B636F23}" type="parTrans" cxnId="{4A2F1BE5-AD34-4A5A-8EE0-B09E4019FC03}">
      <dgm:prSet/>
      <dgm:spPr/>
      <dgm:t>
        <a:bodyPr/>
        <a:lstStyle/>
        <a:p>
          <a:endParaRPr lang="fr-FR"/>
        </a:p>
      </dgm:t>
    </dgm:pt>
    <dgm:pt modelId="{80A1FC01-0AA9-4C57-9025-5B46A6AB40EA}" type="sibTrans" cxnId="{4A2F1BE5-AD34-4A5A-8EE0-B09E4019FC03}">
      <dgm:prSet/>
      <dgm:spPr/>
      <dgm:t>
        <a:bodyPr/>
        <a:lstStyle/>
        <a:p>
          <a:endParaRPr lang="fr-FR"/>
        </a:p>
      </dgm:t>
    </dgm:pt>
    <dgm:pt modelId="{1842EF2C-F9E7-410C-89ED-FFFF314056A8}">
      <dgm:prSet phldrT="[Texte]"/>
      <dgm:spPr/>
      <dgm:t>
        <a:bodyPr/>
        <a:lstStyle/>
        <a:p>
          <a:r>
            <a:rPr lang="fr-FR" dirty="0"/>
            <a:t>De nouveaux EPR</a:t>
          </a:r>
        </a:p>
      </dgm:t>
    </dgm:pt>
    <dgm:pt modelId="{E1563165-5C9B-495E-86AC-61350FC5E73A}" type="parTrans" cxnId="{157C20C6-FA94-41DF-B247-9ADD7C2A1A74}">
      <dgm:prSet/>
      <dgm:spPr/>
      <dgm:t>
        <a:bodyPr/>
        <a:lstStyle/>
        <a:p>
          <a:endParaRPr lang="fr-FR"/>
        </a:p>
      </dgm:t>
    </dgm:pt>
    <dgm:pt modelId="{6361DF44-A0BC-44E6-BC74-15D334ABA080}" type="sibTrans" cxnId="{157C20C6-FA94-41DF-B247-9ADD7C2A1A74}">
      <dgm:prSet/>
      <dgm:spPr/>
      <dgm:t>
        <a:bodyPr/>
        <a:lstStyle/>
        <a:p>
          <a:endParaRPr lang="fr-FR"/>
        </a:p>
      </dgm:t>
    </dgm:pt>
    <dgm:pt modelId="{6D523CFF-DFEC-44F9-BA6A-15A86FC38736}">
      <dgm:prSet phldrT="[Texte]"/>
      <dgm:spPr/>
      <dgm:t>
        <a:bodyPr/>
        <a:lstStyle/>
        <a:p>
          <a:r>
            <a:rPr lang="fr-FR" dirty="0" err="1"/>
            <a:t>Sizewell</a:t>
          </a:r>
          <a:endParaRPr lang="fr-FR" dirty="0"/>
        </a:p>
      </dgm:t>
    </dgm:pt>
    <dgm:pt modelId="{62B3A1FA-3B4A-4F90-968B-08DC70E384D1}" type="parTrans" cxnId="{F9FED59C-941F-4A0D-8B40-E284F1A41A2F}">
      <dgm:prSet/>
      <dgm:spPr/>
      <dgm:t>
        <a:bodyPr/>
        <a:lstStyle/>
        <a:p>
          <a:endParaRPr lang="fr-FR"/>
        </a:p>
      </dgm:t>
    </dgm:pt>
    <dgm:pt modelId="{F9CFF429-0ACF-4C43-841E-DF5F68CC1A06}" type="sibTrans" cxnId="{F9FED59C-941F-4A0D-8B40-E284F1A41A2F}">
      <dgm:prSet/>
      <dgm:spPr/>
      <dgm:t>
        <a:bodyPr/>
        <a:lstStyle/>
        <a:p>
          <a:endParaRPr lang="fr-FR"/>
        </a:p>
      </dgm:t>
    </dgm:pt>
    <dgm:pt modelId="{D6435140-6E5F-49EC-A801-BCD288C17E55}">
      <dgm:prSet phldrT="[Texte]"/>
      <dgm:spPr/>
      <dgm:t>
        <a:bodyPr/>
        <a:lstStyle/>
        <a:p>
          <a:r>
            <a:rPr lang="fr-FR" dirty="0"/>
            <a:t>De nouveaux Designs</a:t>
          </a:r>
        </a:p>
      </dgm:t>
    </dgm:pt>
    <dgm:pt modelId="{1F3B755F-784A-4ED4-9986-BCEB494F3264}" type="parTrans" cxnId="{77AFDE6B-A68C-44F2-A855-96CF8CB846AA}">
      <dgm:prSet/>
      <dgm:spPr/>
      <dgm:t>
        <a:bodyPr/>
        <a:lstStyle/>
        <a:p>
          <a:endParaRPr lang="fr-FR"/>
        </a:p>
      </dgm:t>
    </dgm:pt>
    <dgm:pt modelId="{6C418546-BE6B-4672-B7D4-DCC0F56BC86A}" type="sibTrans" cxnId="{77AFDE6B-A68C-44F2-A855-96CF8CB846AA}">
      <dgm:prSet/>
      <dgm:spPr/>
      <dgm:t>
        <a:bodyPr/>
        <a:lstStyle/>
        <a:p>
          <a:endParaRPr lang="fr-FR"/>
        </a:p>
      </dgm:t>
    </dgm:pt>
    <dgm:pt modelId="{C394B500-FD67-41B2-A1E4-AFBF964F8B14}">
      <dgm:prSet phldrT="[Texte]"/>
      <dgm:spPr/>
      <dgm:t>
        <a:bodyPr/>
        <a:lstStyle/>
        <a:p>
          <a:r>
            <a:rPr lang="fr-FR" dirty="0"/>
            <a:t>Et après</a:t>
          </a:r>
        </a:p>
      </dgm:t>
    </dgm:pt>
    <dgm:pt modelId="{D671967A-B7CB-4D89-8F61-61CD54956746}" type="parTrans" cxnId="{4C6F4F12-BD55-4000-B93D-EB7970504762}">
      <dgm:prSet/>
      <dgm:spPr/>
      <dgm:t>
        <a:bodyPr/>
        <a:lstStyle/>
        <a:p>
          <a:endParaRPr lang="fr-FR"/>
        </a:p>
      </dgm:t>
    </dgm:pt>
    <dgm:pt modelId="{DD5B5641-12AA-48AD-AA22-9A5DD10EAFD6}" type="sibTrans" cxnId="{4C6F4F12-BD55-4000-B93D-EB7970504762}">
      <dgm:prSet/>
      <dgm:spPr/>
      <dgm:t>
        <a:bodyPr/>
        <a:lstStyle/>
        <a:p>
          <a:endParaRPr lang="fr-FR"/>
        </a:p>
      </dgm:t>
    </dgm:pt>
    <dgm:pt modelId="{8CF2FEE2-3B43-4BCC-916E-C79B073CE8AB}">
      <dgm:prSet phldrT="[Texte]"/>
      <dgm:spPr/>
      <dgm:t>
        <a:bodyPr/>
        <a:lstStyle/>
        <a:p>
          <a:r>
            <a:rPr lang="fr-FR" dirty="0"/>
            <a:t>SMR</a:t>
          </a:r>
        </a:p>
      </dgm:t>
    </dgm:pt>
    <dgm:pt modelId="{5BCDBC8C-C58F-46FB-A0A0-8B7FC230E13A}" type="parTrans" cxnId="{C48A9857-499D-44A6-9EA0-C79AF003D457}">
      <dgm:prSet/>
      <dgm:spPr/>
      <dgm:t>
        <a:bodyPr/>
        <a:lstStyle/>
        <a:p>
          <a:endParaRPr lang="fr-FR"/>
        </a:p>
      </dgm:t>
    </dgm:pt>
    <dgm:pt modelId="{05467484-86F1-4AEB-98B6-8FC46F4F1709}" type="sibTrans" cxnId="{C48A9857-499D-44A6-9EA0-C79AF003D457}">
      <dgm:prSet/>
      <dgm:spPr/>
      <dgm:t>
        <a:bodyPr/>
        <a:lstStyle/>
        <a:p>
          <a:endParaRPr lang="fr-FR"/>
        </a:p>
      </dgm:t>
    </dgm:pt>
    <dgm:pt modelId="{AFE301A0-19A7-4D9A-9133-E3362542BBAD}">
      <dgm:prSet phldrT="[Texte]"/>
      <dgm:spPr/>
      <dgm:t>
        <a:bodyPr/>
        <a:lstStyle/>
        <a:p>
          <a:r>
            <a:rPr lang="fr-FR" dirty="0"/>
            <a:t>EPR2</a:t>
          </a:r>
        </a:p>
      </dgm:t>
    </dgm:pt>
    <dgm:pt modelId="{2A412CFC-7F4C-4483-8A3F-DE1755EA6695}" type="parTrans" cxnId="{14105D1A-DA3C-43B9-9F30-080392D59130}">
      <dgm:prSet/>
      <dgm:spPr/>
      <dgm:t>
        <a:bodyPr/>
        <a:lstStyle/>
        <a:p>
          <a:endParaRPr lang="fr-FR"/>
        </a:p>
      </dgm:t>
    </dgm:pt>
    <dgm:pt modelId="{D5745048-DE17-408D-977B-88DE6914EBBF}" type="sibTrans" cxnId="{14105D1A-DA3C-43B9-9F30-080392D59130}">
      <dgm:prSet/>
      <dgm:spPr/>
      <dgm:t>
        <a:bodyPr/>
        <a:lstStyle/>
        <a:p>
          <a:endParaRPr lang="fr-FR"/>
        </a:p>
      </dgm:t>
    </dgm:pt>
    <dgm:pt modelId="{42153658-FB60-4E62-AA3B-C2B43F16401D}">
      <dgm:prSet phldrT="[Texte]"/>
      <dgm:spPr/>
      <dgm:t>
        <a:bodyPr/>
        <a:lstStyle/>
        <a:p>
          <a:r>
            <a:rPr lang="fr-FR" dirty="0" err="1"/>
            <a:t>Taishan</a:t>
          </a:r>
          <a:endParaRPr lang="fr-FR" dirty="0"/>
        </a:p>
      </dgm:t>
    </dgm:pt>
    <dgm:pt modelId="{E5DE5DDB-39BF-4A2B-BD72-1D8DE42A6AE5}" type="parTrans" cxnId="{3CDDD2CA-D734-4DF8-8D0B-E8401B942B51}">
      <dgm:prSet/>
      <dgm:spPr/>
      <dgm:t>
        <a:bodyPr/>
        <a:lstStyle/>
        <a:p>
          <a:endParaRPr lang="fr-FR"/>
        </a:p>
      </dgm:t>
    </dgm:pt>
    <dgm:pt modelId="{A018CE29-3121-4B23-BBEC-F2096F25D154}" type="sibTrans" cxnId="{3CDDD2CA-D734-4DF8-8D0B-E8401B942B51}">
      <dgm:prSet/>
      <dgm:spPr/>
      <dgm:t>
        <a:bodyPr/>
        <a:lstStyle/>
        <a:p>
          <a:endParaRPr lang="fr-FR"/>
        </a:p>
      </dgm:t>
    </dgm:pt>
    <dgm:pt modelId="{35BD06A9-C51E-4DAF-A1D3-54287D26C813}">
      <dgm:prSet phldrT="[Texte]"/>
      <dgm:spPr/>
      <dgm:t>
        <a:bodyPr/>
        <a:lstStyle/>
        <a:p>
          <a:r>
            <a:rPr lang="fr-FR" dirty="0" err="1"/>
            <a:t>Hinkley</a:t>
          </a:r>
          <a:r>
            <a:rPr lang="fr-FR" dirty="0"/>
            <a:t>-Point</a:t>
          </a:r>
        </a:p>
      </dgm:t>
    </dgm:pt>
    <dgm:pt modelId="{FCF2ED8A-3C5B-4E26-B3CB-A5D8D278F649}" type="parTrans" cxnId="{FD769938-8380-425B-984D-2458A4CF6FBE}">
      <dgm:prSet/>
      <dgm:spPr/>
      <dgm:t>
        <a:bodyPr/>
        <a:lstStyle/>
        <a:p>
          <a:endParaRPr lang="fr-FR"/>
        </a:p>
      </dgm:t>
    </dgm:pt>
    <dgm:pt modelId="{930812BE-6187-4D20-8F7E-9C4C065CA8E3}" type="sibTrans" cxnId="{FD769938-8380-425B-984D-2458A4CF6FBE}">
      <dgm:prSet/>
      <dgm:spPr/>
      <dgm:t>
        <a:bodyPr/>
        <a:lstStyle/>
        <a:p>
          <a:endParaRPr lang="fr-FR"/>
        </a:p>
      </dgm:t>
    </dgm:pt>
    <dgm:pt modelId="{D182A56A-63D9-416C-A294-B3ADAFAB6DBD}">
      <dgm:prSet phldrT="[Texte]"/>
      <dgm:spPr/>
      <dgm:t>
        <a:bodyPr/>
        <a:lstStyle/>
        <a:p>
          <a:r>
            <a:rPr lang="fr-FR" dirty="0" err="1"/>
            <a:t>Jaitapur</a:t>
          </a:r>
          <a:endParaRPr lang="fr-FR" dirty="0"/>
        </a:p>
      </dgm:t>
    </dgm:pt>
    <dgm:pt modelId="{8DBE871B-E983-41AB-9C81-67B260D304C7}" type="parTrans" cxnId="{14F69117-F3C1-4FB6-9154-479193DDFBDC}">
      <dgm:prSet/>
      <dgm:spPr/>
      <dgm:t>
        <a:bodyPr/>
        <a:lstStyle/>
        <a:p>
          <a:endParaRPr lang="fr-FR"/>
        </a:p>
      </dgm:t>
    </dgm:pt>
    <dgm:pt modelId="{E04047EA-48D1-48F4-ABC9-87935DEBCFB9}" type="sibTrans" cxnId="{14F69117-F3C1-4FB6-9154-479193DDFBDC}">
      <dgm:prSet/>
      <dgm:spPr/>
      <dgm:t>
        <a:bodyPr/>
        <a:lstStyle/>
        <a:p>
          <a:endParaRPr lang="fr-FR"/>
        </a:p>
      </dgm:t>
    </dgm:pt>
    <dgm:pt modelId="{1C3C7629-E446-4847-9189-BEF76F378AE1}">
      <dgm:prSet phldrT="[Texte]"/>
      <dgm:spPr/>
      <dgm:t>
        <a:bodyPr/>
        <a:lstStyle/>
        <a:p>
          <a:r>
            <a:rPr lang="fr-FR" dirty="0"/>
            <a:t>…</a:t>
          </a:r>
        </a:p>
      </dgm:t>
    </dgm:pt>
    <dgm:pt modelId="{EA4608EE-8597-45C2-8076-349AD7D9278D}" type="parTrans" cxnId="{088CB977-58A0-45ED-AC41-7F792115DAD7}">
      <dgm:prSet/>
      <dgm:spPr/>
      <dgm:t>
        <a:bodyPr/>
        <a:lstStyle/>
        <a:p>
          <a:endParaRPr lang="fr-FR"/>
        </a:p>
      </dgm:t>
    </dgm:pt>
    <dgm:pt modelId="{31947F5E-06B8-49BC-85B0-BBF39F33F1D5}" type="sibTrans" cxnId="{088CB977-58A0-45ED-AC41-7F792115DAD7}">
      <dgm:prSet/>
      <dgm:spPr/>
      <dgm:t>
        <a:bodyPr/>
        <a:lstStyle/>
        <a:p>
          <a:endParaRPr lang="fr-FR"/>
        </a:p>
      </dgm:t>
    </dgm:pt>
    <dgm:pt modelId="{F2F51EF8-3456-4893-B4F9-FC12F05B7692}">
      <dgm:prSet phldrT="[Texte]"/>
      <dgm:spPr/>
      <dgm:t>
        <a:bodyPr/>
        <a:lstStyle/>
        <a:p>
          <a:r>
            <a:rPr lang="fr-FR" dirty="0" err="1"/>
            <a:t>Hualong</a:t>
          </a:r>
          <a:endParaRPr lang="fr-FR" dirty="0"/>
        </a:p>
      </dgm:t>
    </dgm:pt>
    <dgm:pt modelId="{A14615B8-6D52-465E-AE22-D31A2BC2606B}" type="parTrans" cxnId="{0846352B-941F-448A-81F6-A9E1902DC5C7}">
      <dgm:prSet/>
      <dgm:spPr/>
      <dgm:t>
        <a:bodyPr/>
        <a:lstStyle/>
        <a:p>
          <a:endParaRPr lang="fr-FR"/>
        </a:p>
      </dgm:t>
    </dgm:pt>
    <dgm:pt modelId="{2C85AD7C-438E-4193-8E58-CB2DEE38813F}" type="sibTrans" cxnId="{0846352B-941F-448A-81F6-A9E1902DC5C7}">
      <dgm:prSet/>
      <dgm:spPr/>
      <dgm:t>
        <a:bodyPr/>
        <a:lstStyle/>
        <a:p>
          <a:endParaRPr lang="fr-FR"/>
        </a:p>
      </dgm:t>
    </dgm:pt>
    <dgm:pt modelId="{4C8E12EF-824E-4A64-89C5-3D7FA5B8AD47}">
      <dgm:prSet phldrT="[Texte]"/>
      <dgm:spPr/>
      <dgm:t>
        <a:bodyPr/>
        <a:lstStyle/>
        <a:p>
          <a:r>
            <a:rPr lang="fr-FR" dirty="0"/>
            <a:t>ATMEA</a:t>
          </a:r>
        </a:p>
      </dgm:t>
    </dgm:pt>
    <dgm:pt modelId="{3D93843D-6C26-4338-A4C9-6F909CEBAEC5}" type="parTrans" cxnId="{7AE7EFA3-B375-4B0F-80CE-8F2D92908B53}">
      <dgm:prSet/>
      <dgm:spPr/>
      <dgm:t>
        <a:bodyPr/>
        <a:lstStyle/>
        <a:p>
          <a:endParaRPr lang="fr-FR"/>
        </a:p>
      </dgm:t>
    </dgm:pt>
    <dgm:pt modelId="{88D0C30F-CCE0-4716-BB79-28496D602DA2}" type="sibTrans" cxnId="{7AE7EFA3-B375-4B0F-80CE-8F2D92908B53}">
      <dgm:prSet/>
      <dgm:spPr/>
      <dgm:t>
        <a:bodyPr/>
        <a:lstStyle/>
        <a:p>
          <a:endParaRPr lang="fr-FR"/>
        </a:p>
      </dgm:t>
    </dgm:pt>
    <dgm:pt modelId="{AE22C477-E38A-464E-9EC4-CBAD59ADA54C}">
      <dgm:prSet phldrT="[Texte]"/>
      <dgm:spPr/>
      <dgm:t>
        <a:bodyPr/>
        <a:lstStyle/>
        <a:p>
          <a:r>
            <a:rPr lang="fr-FR" dirty="0"/>
            <a:t>…</a:t>
          </a:r>
        </a:p>
      </dgm:t>
    </dgm:pt>
    <dgm:pt modelId="{AD2D418D-93B3-4039-90DE-96E48C70C450}" type="parTrans" cxnId="{01FEACA7-F1AD-4668-A9A7-1E47D57E7C0E}">
      <dgm:prSet/>
      <dgm:spPr/>
      <dgm:t>
        <a:bodyPr/>
        <a:lstStyle/>
        <a:p>
          <a:endParaRPr lang="fr-FR"/>
        </a:p>
      </dgm:t>
    </dgm:pt>
    <dgm:pt modelId="{59260DC1-E932-43C3-83D7-7D666B860E29}" type="sibTrans" cxnId="{01FEACA7-F1AD-4668-A9A7-1E47D57E7C0E}">
      <dgm:prSet/>
      <dgm:spPr/>
      <dgm:t>
        <a:bodyPr/>
        <a:lstStyle/>
        <a:p>
          <a:endParaRPr lang="fr-FR"/>
        </a:p>
      </dgm:t>
    </dgm:pt>
    <dgm:pt modelId="{0715C30F-2911-4526-AA21-8C9369CF75F5}">
      <dgm:prSet phldrT="[Texte]"/>
      <dgm:spPr/>
      <dgm:t>
        <a:bodyPr/>
        <a:lstStyle/>
        <a:p>
          <a:r>
            <a:rPr lang="fr-FR" dirty="0"/>
            <a:t>ITER</a:t>
          </a:r>
        </a:p>
      </dgm:t>
    </dgm:pt>
    <dgm:pt modelId="{505BC501-91C6-4488-BE3F-CA40D31F9FF9}" type="parTrans" cxnId="{D27E8561-902E-44FD-A284-B41F9FD32ACE}">
      <dgm:prSet/>
      <dgm:spPr/>
      <dgm:t>
        <a:bodyPr/>
        <a:lstStyle/>
        <a:p>
          <a:endParaRPr lang="fr-FR"/>
        </a:p>
      </dgm:t>
    </dgm:pt>
    <dgm:pt modelId="{AC0ABC0B-9587-4C92-9FC0-767F99084AF8}" type="sibTrans" cxnId="{D27E8561-902E-44FD-A284-B41F9FD32ACE}">
      <dgm:prSet/>
      <dgm:spPr/>
      <dgm:t>
        <a:bodyPr/>
        <a:lstStyle/>
        <a:p>
          <a:endParaRPr lang="fr-FR"/>
        </a:p>
      </dgm:t>
    </dgm:pt>
    <dgm:pt modelId="{74C87674-9C12-48B5-9472-39C2C9F59B9A}" type="pres">
      <dgm:prSet presAssocID="{FACDBD1F-6B0B-4A64-8B71-913DD0C1E999}" presName="theList" presStyleCnt="0">
        <dgm:presLayoutVars>
          <dgm:dir/>
          <dgm:animLvl val="lvl"/>
          <dgm:resizeHandles val="exact"/>
        </dgm:presLayoutVars>
      </dgm:prSet>
      <dgm:spPr/>
    </dgm:pt>
    <dgm:pt modelId="{D8FD6BDC-F18F-442A-BE01-9AE5AB251369}" type="pres">
      <dgm:prSet presAssocID="{30CD45B1-D111-4355-846A-93DB077A18D4}" presName="compNode" presStyleCnt="0"/>
      <dgm:spPr/>
    </dgm:pt>
    <dgm:pt modelId="{7189C602-E5EF-4DFE-A0F3-472CD5C10E44}" type="pres">
      <dgm:prSet presAssocID="{30CD45B1-D111-4355-846A-93DB077A18D4}" presName="aNode" presStyleLbl="bgShp" presStyleIdx="0" presStyleCnt="4"/>
      <dgm:spPr/>
    </dgm:pt>
    <dgm:pt modelId="{75ACECCD-21EB-41AD-B8DA-92B2975EF6BB}" type="pres">
      <dgm:prSet presAssocID="{30CD45B1-D111-4355-846A-93DB077A18D4}" presName="textNode" presStyleLbl="bgShp" presStyleIdx="0" presStyleCnt="4"/>
      <dgm:spPr/>
    </dgm:pt>
    <dgm:pt modelId="{4DEFAB7D-23DD-4C88-BF97-253716AAD2E0}" type="pres">
      <dgm:prSet presAssocID="{30CD45B1-D111-4355-846A-93DB077A18D4}" presName="compChildNode" presStyleCnt="0"/>
      <dgm:spPr/>
    </dgm:pt>
    <dgm:pt modelId="{781A6297-D8FC-43DE-95A6-E13F767C51BA}" type="pres">
      <dgm:prSet presAssocID="{30CD45B1-D111-4355-846A-93DB077A18D4}" presName="theInnerList" presStyleCnt="0"/>
      <dgm:spPr/>
    </dgm:pt>
    <dgm:pt modelId="{96107DA4-B7E8-41CE-B43E-2F596376C5F3}" type="pres">
      <dgm:prSet presAssocID="{42153658-FB60-4E62-AA3B-C2B43F16401D}" presName="childNode" presStyleLbl="node1" presStyleIdx="0" presStyleCnt="13">
        <dgm:presLayoutVars>
          <dgm:bulletEnabled val="1"/>
        </dgm:presLayoutVars>
      </dgm:prSet>
      <dgm:spPr/>
    </dgm:pt>
    <dgm:pt modelId="{7E35DA53-C886-45E8-B3AE-5819B5814B40}" type="pres">
      <dgm:prSet presAssocID="{42153658-FB60-4E62-AA3B-C2B43F16401D}" presName="aSpace2" presStyleCnt="0"/>
      <dgm:spPr/>
    </dgm:pt>
    <dgm:pt modelId="{9C40D7AA-A94E-4743-97DA-FD9145C902FB}" type="pres">
      <dgm:prSet presAssocID="{8958DB25-761E-45F6-8AAB-09DD71CCAF7E}" presName="childNode" presStyleLbl="node1" presStyleIdx="1" presStyleCnt="13">
        <dgm:presLayoutVars>
          <dgm:bulletEnabled val="1"/>
        </dgm:presLayoutVars>
      </dgm:prSet>
      <dgm:spPr/>
    </dgm:pt>
    <dgm:pt modelId="{E5849D9A-BBA1-480C-98A0-E07D1B12C154}" type="pres">
      <dgm:prSet presAssocID="{8958DB25-761E-45F6-8AAB-09DD71CCAF7E}" presName="aSpace2" presStyleCnt="0"/>
      <dgm:spPr/>
    </dgm:pt>
    <dgm:pt modelId="{ED93AA77-3C2A-42B7-8831-6F075B502316}" type="pres">
      <dgm:prSet presAssocID="{0379D8C6-0239-44D3-95CC-9BD8731E1A78}" presName="childNode" presStyleLbl="node1" presStyleIdx="2" presStyleCnt="13">
        <dgm:presLayoutVars>
          <dgm:bulletEnabled val="1"/>
        </dgm:presLayoutVars>
      </dgm:prSet>
      <dgm:spPr/>
    </dgm:pt>
    <dgm:pt modelId="{A271A82B-47E6-4E2D-B296-1EE14D8C5804}" type="pres">
      <dgm:prSet presAssocID="{0379D8C6-0239-44D3-95CC-9BD8731E1A78}" presName="aSpace2" presStyleCnt="0"/>
      <dgm:spPr/>
    </dgm:pt>
    <dgm:pt modelId="{070933F2-3B23-4B7C-BF43-C61EA740C6B0}" type="pres">
      <dgm:prSet presAssocID="{35BD06A9-C51E-4DAF-A1D3-54287D26C813}" presName="childNode" presStyleLbl="node1" presStyleIdx="3" presStyleCnt="13">
        <dgm:presLayoutVars>
          <dgm:bulletEnabled val="1"/>
        </dgm:presLayoutVars>
      </dgm:prSet>
      <dgm:spPr/>
    </dgm:pt>
    <dgm:pt modelId="{07DB21A8-51B3-439C-8700-1C02A8B27255}" type="pres">
      <dgm:prSet presAssocID="{30CD45B1-D111-4355-846A-93DB077A18D4}" presName="aSpace" presStyleCnt="0"/>
      <dgm:spPr/>
    </dgm:pt>
    <dgm:pt modelId="{71B37B34-14D6-4D64-9C22-C1C9EF5326BF}" type="pres">
      <dgm:prSet presAssocID="{1842EF2C-F9E7-410C-89ED-FFFF314056A8}" presName="compNode" presStyleCnt="0"/>
      <dgm:spPr/>
    </dgm:pt>
    <dgm:pt modelId="{58576265-55B2-4458-A8BA-AA451F1B3F05}" type="pres">
      <dgm:prSet presAssocID="{1842EF2C-F9E7-410C-89ED-FFFF314056A8}" presName="aNode" presStyleLbl="bgShp" presStyleIdx="1" presStyleCnt="4"/>
      <dgm:spPr/>
    </dgm:pt>
    <dgm:pt modelId="{98A9A4B3-24DB-45F3-BC71-5384E5B446A9}" type="pres">
      <dgm:prSet presAssocID="{1842EF2C-F9E7-410C-89ED-FFFF314056A8}" presName="textNode" presStyleLbl="bgShp" presStyleIdx="1" presStyleCnt="4"/>
      <dgm:spPr/>
    </dgm:pt>
    <dgm:pt modelId="{5DD80F21-18B6-42BE-9347-FD2D0A66F0C7}" type="pres">
      <dgm:prSet presAssocID="{1842EF2C-F9E7-410C-89ED-FFFF314056A8}" presName="compChildNode" presStyleCnt="0"/>
      <dgm:spPr/>
    </dgm:pt>
    <dgm:pt modelId="{0B5389B6-EDAC-4C27-9C50-DF01E85C722B}" type="pres">
      <dgm:prSet presAssocID="{1842EF2C-F9E7-410C-89ED-FFFF314056A8}" presName="theInnerList" presStyleCnt="0"/>
      <dgm:spPr/>
    </dgm:pt>
    <dgm:pt modelId="{271BE33F-5322-4D1D-9D8E-21FE43DB51F5}" type="pres">
      <dgm:prSet presAssocID="{6D523CFF-DFEC-44F9-BA6A-15A86FC38736}" presName="childNode" presStyleLbl="node1" presStyleIdx="4" presStyleCnt="13">
        <dgm:presLayoutVars>
          <dgm:bulletEnabled val="1"/>
        </dgm:presLayoutVars>
      </dgm:prSet>
      <dgm:spPr/>
    </dgm:pt>
    <dgm:pt modelId="{A1A97F60-FCFB-4472-9628-1F8C550F2ABE}" type="pres">
      <dgm:prSet presAssocID="{6D523CFF-DFEC-44F9-BA6A-15A86FC38736}" presName="aSpace2" presStyleCnt="0"/>
      <dgm:spPr/>
    </dgm:pt>
    <dgm:pt modelId="{33787B0C-79C3-42B7-BC02-FED6B37D99DD}" type="pres">
      <dgm:prSet presAssocID="{D182A56A-63D9-416C-A294-B3ADAFAB6DBD}" presName="childNode" presStyleLbl="node1" presStyleIdx="5" presStyleCnt="13">
        <dgm:presLayoutVars>
          <dgm:bulletEnabled val="1"/>
        </dgm:presLayoutVars>
      </dgm:prSet>
      <dgm:spPr/>
    </dgm:pt>
    <dgm:pt modelId="{07D7EBA1-963A-46EC-9230-85B5AB61A772}" type="pres">
      <dgm:prSet presAssocID="{D182A56A-63D9-416C-A294-B3ADAFAB6DBD}" presName="aSpace2" presStyleCnt="0"/>
      <dgm:spPr/>
    </dgm:pt>
    <dgm:pt modelId="{1AE20AE4-3B09-4DEB-88AE-6118B3656257}" type="pres">
      <dgm:prSet presAssocID="{1C3C7629-E446-4847-9189-BEF76F378AE1}" presName="childNode" presStyleLbl="node1" presStyleIdx="6" presStyleCnt="13">
        <dgm:presLayoutVars>
          <dgm:bulletEnabled val="1"/>
        </dgm:presLayoutVars>
      </dgm:prSet>
      <dgm:spPr/>
    </dgm:pt>
    <dgm:pt modelId="{2E380D85-380D-46AC-96ED-542CC1C8B64A}" type="pres">
      <dgm:prSet presAssocID="{1842EF2C-F9E7-410C-89ED-FFFF314056A8}" presName="aSpace" presStyleCnt="0"/>
      <dgm:spPr/>
    </dgm:pt>
    <dgm:pt modelId="{3D15E6BF-04F1-4B53-8109-37936DDC1F6C}" type="pres">
      <dgm:prSet presAssocID="{D6435140-6E5F-49EC-A801-BCD288C17E55}" presName="compNode" presStyleCnt="0"/>
      <dgm:spPr/>
    </dgm:pt>
    <dgm:pt modelId="{1F8D854E-587D-4102-B9FF-BA0E15B3CB2E}" type="pres">
      <dgm:prSet presAssocID="{D6435140-6E5F-49EC-A801-BCD288C17E55}" presName="aNode" presStyleLbl="bgShp" presStyleIdx="2" presStyleCnt="4"/>
      <dgm:spPr/>
    </dgm:pt>
    <dgm:pt modelId="{71E63838-607F-4F7A-932F-47853BD867A7}" type="pres">
      <dgm:prSet presAssocID="{D6435140-6E5F-49EC-A801-BCD288C17E55}" presName="textNode" presStyleLbl="bgShp" presStyleIdx="2" presStyleCnt="4"/>
      <dgm:spPr/>
    </dgm:pt>
    <dgm:pt modelId="{335001A4-A7A0-4817-BD66-769C5FB316CA}" type="pres">
      <dgm:prSet presAssocID="{D6435140-6E5F-49EC-A801-BCD288C17E55}" presName="compChildNode" presStyleCnt="0"/>
      <dgm:spPr/>
    </dgm:pt>
    <dgm:pt modelId="{45CFC8B4-E613-4CDE-B107-DB4746E354CE}" type="pres">
      <dgm:prSet presAssocID="{D6435140-6E5F-49EC-A801-BCD288C17E55}" presName="theInnerList" presStyleCnt="0"/>
      <dgm:spPr/>
    </dgm:pt>
    <dgm:pt modelId="{C597B231-A2ED-463D-B198-9BC34402441B}" type="pres">
      <dgm:prSet presAssocID="{AFE301A0-19A7-4D9A-9133-E3362542BBAD}" presName="childNode" presStyleLbl="node1" presStyleIdx="7" presStyleCnt="13">
        <dgm:presLayoutVars>
          <dgm:bulletEnabled val="1"/>
        </dgm:presLayoutVars>
      </dgm:prSet>
      <dgm:spPr/>
    </dgm:pt>
    <dgm:pt modelId="{36633034-3700-4AC5-8550-A3441CC4AE03}" type="pres">
      <dgm:prSet presAssocID="{AFE301A0-19A7-4D9A-9133-E3362542BBAD}" presName="aSpace2" presStyleCnt="0"/>
      <dgm:spPr/>
    </dgm:pt>
    <dgm:pt modelId="{4A86E3CF-F86C-4E26-8407-D57A12377C1C}" type="pres">
      <dgm:prSet presAssocID="{F2F51EF8-3456-4893-B4F9-FC12F05B7692}" presName="childNode" presStyleLbl="node1" presStyleIdx="8" presStyleCnt="13">
        <dgm:presLayoutVars>
          <dgm:bulletEnabled val="1"/>
        </dgm:presLayoutVars>
      </dgm:prSet>
      <dgm:spPr/>
    </dgm:pt>
    <dgm:pt modelId="{D3356BB6-57D9-46CA-9F83-967CDE019C86}" type="pres">
      <dgm:prSet presAssocID="{F2F51EF8-3456-4893-B4F9-FC12F05B7692}" presName="aSpace2" presStyleCnt="0"/>
      <dgm:spPr/>
    </dgm:pt>
    <dgm:pt modelId="{2131C17E-FCA1-48E1-8F62-B313E6ED3D1A}" type="pres">
      <dgm:prSet presAssocID="{4C8E12EF-824E-4A64-89C5-3D7FA5B8AD47}" presName="childNode" presStyleLbl="node1" presStyleIdx="9" presStyleCnt="13">
        <dgm:presLayoutVars>
          <dgm:bulletEnabled val="1"/>
        </dgm:presLayoutVars>
      </dgm:prSet>
      <dgm:spPr/>
    </dgm:pt>
    <dgm:pt modelId="{18268401-90D9-4D0F-8F62-75ED9B13822E}" type="pres">
      <dgm:prSet presAssocID="{D6435140-6E5F-49EC-A801-BCD288C17E55}" presName="aSpace" presStyleCnt="0"/>
      <dgm:spPr/>
    </dgm:pt>
    <dgm:pt modelId="{248CAD06-FFBF-4655-9FB2-50800200A176}" type="pres">
      <dgm:prSet presAssocID="{C394B500-FD67-41B2-A1E4-AFBF964F8B14}" presName="compNode" presStyleCnt="0"/>
      <dgm:spPr/>
    </dgm:pt>
    <dgm:pt modelId="{44D460BD-1177-4DF1-BA42-123EF6AF114C}" type="pres">
      <dgm:prSet presAssocID="{C394B500-FD67-41B2-A1E4-AFBF964F8B14}" presName="aNode" presStyleLbl="bgShp" presStyleIdx="3" presStyleCnt="4"/>
      <dgm:spPr/>
    </dgm:pt>
    <dgm:pt modelId="{1932AA22-85C1-4314-8575-73E2DB115056}" type="pres">
      <dgm:prSet presAssocID="{C394B500-FD67-41B2-A1E4-AFBF964F8B14}" presName="textNode" presStyleLbl="bgShp" presStyleIdx="3" presStyleCnt="4"/>
      <dgm:spPr/>
    </dgm:pt>
    <dgm:pt modelId="{7D0B7CE2-60A5-4E5D-ABC6-D318230E9C22}" type="pres">
      <dgm:prSet presAssocID="{C394B500-FD67-41B2-A1E4-AFBF964F8B14}" presName="compChildNode" presStyleCnt="0"/>
      <dgm:spPr/>
    </dgm:pt>
    <dgm:pt modelId="{82BF2C7C-8BFB-4A40-A4D5-D7530F06C63A}" type="pres">
      <dgm:prSet presAssocID="{C394B500-FD67-41B2-A1E4-AFBF964F8B14}" presName="theInnerList" presStyleCnt="0"/>
      <dgm:spPr/>
    </dgm:pt>
    <dgm:pt modelId="{FF4BF20F-6D77-41D8-B451-AAC450F9E856}" type="pres">
      <dgm:prSet presAssocID="{8CF2FEE2-3B43-4BCC-916E-C79B073CE8AB}" presName="childNode" presStyleLbl="node1" presStyleIdx="10" presStyleCnt="13">
        <dgm:presLayoutVars>
          <dgm:bulletEnabled val="1"/>
        </dgm:presLayoutVars>
      </dgm:prSet>
      <dgm:spPr/>
    </dgm:pt>
    <dgm:pt modelId="{FA684164-603A-4692-A0BC-AD1D0802D803}" type="pres">
      <dgm:prSet presAssocID="{8CF2FEE2-3B43-4BCC-916E-C79B073CE8AB}" presName="aSpace2" presStyleCnt="0"/>
      <dgm:spPr/>
    </dgm:pt>
    <dgm:pt modelId="{536FD90C-59FC-4174-BF93-7CF842E2932F}" type="pres">
      <dgm:prSet presAssocID="{AE22C477-E38A-464E-9EC4-CBAD59ADA54C}" presName="childNode" presStyleLbl="node1" presStyleIdx="11" presStyleCnt="13">
        <dgm:presLayoutVars>
          <dgm:bulletEnabled val="1"/>
        </dgm:presLayoutVars>
      </dgm:prSet>
      <dgm:spPr/>
    </dgm:pt>
    <dgm:pt modelId="{2881B81B-0165-4B9C-A336-BD334F905620}" type="pres">
      <dgm:prSet presAssocID="{AE22C477-E38A-464E-9EC4-CBAD59ADA54C}" presName="aSpace2" presStyleCnt="0"/>
      <dgm:spPr/>
    </dgm:pt>
    <dgm:pt modelId="{EE56C88B-7EBD-420A-8139-BC3D0C4F90B7}" type="pres">
      <dgm:prSet presAssocID="{0715C30F-2911-4526-AA21-8C9369CF75F5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11629A03-562B-4AD4-BAB4-F5ABDCED07C5}" type="presOf" srcId="{AFE301A0-19A7-4D9A-9133-E3362542BBAD}" destId="{C597B231-A2ED-463D-B198-9BC34402441B}" srcOrd="0" destOrd="0" presId="urn:microsoft.com/office/officeart/2005/8/layout/lProcess2"/>
    <dgm:cxn modelId="{3D7FB005-7DD1-48B2-A00B-F057804743C0}" type="presOf" srcId="{8CF2FEE2-3B43-4BCC-916E-C79B073CE8AB}" destId="{FF4BF20F-6D77-41D8-B451-AAC450F9E856}" srcOrd="0" destOrd="0" presId="urn:microsoft.com/office/officeart/2005/8/layout/lProcess2"/>
    <dgm:cxn modelId="{35C4A30B-11A1-4CF6-A4E8-5B9DBE826D7B}" type="presOf" srcId="{1C3C7629-E446-4847-9189-BEF76F378AE1}" destId="{1AE20AE4-3B09-4DEB-88AE-6118B3656257}" srcOrd="0" destOrd="0" presId="urn:microsoft.com/office/officeart/2005/8/layout/lProcess2"/>
    <dgm:cxn modelId="{4C6F4F12-BD55-4000-B93D-EB7970504762}" srcId="{FACDBD1F-6B0B-4A64-8B71-913DD0C1E999}" destId="{C394B500-FD67-41B2-A1E4-AFBF964F8B14}" srcOrd="3" destOrd="0" parTransId="{D671967A-B7CB-4D89-8F61-61CD54956746}" sibTransId="{DD5B5641-12AA-48AD-AA22-9A5DD10EAFD6}"/>
    <dgm:cxn modelId="{BD4A7C13-997A-4FC5-B38B-676E97989C66}" type="presOf" srcId="{30CD45B1-D111-4355-846A-93DB077A18D4}" destId="{75ACECCD-21EB-41AD-B8DA-92B2975EF6BB}" srcOrd="1" destOrd="0" presId="urn:microsoft.com/office/officeart/2005/8/layout/lProcess2"/>
    <dgm:cxn modelId="{7F505114-A64A-4EC5-9D86-0AF7C1A45AB5}" srcId="{FACDBD1F-6B0B-4A64-8B71-913DD0C1E999}" destId="{30CD45B1-D111-4355-846A-93DB077A18D4}" srcOrd="0" destOrd="0" parTransId="{EFEF7665-9401-4A0D-9FCC-971581DADB8E}" sibTransId="{10AFF8CE-06E8-461A-A646-BED07E5D0B80}"/>
    <dgm:cxn modelId="{14F69117-F3C1-4FB6-9154-479193DDFBDC}" srcId="{1842EF2C-F9E7-410C-89ED-FFFF314056A8}" destId="{D182A56A-63D9-416C-A294-B3ADAFAB6DBD}" srcOrd="1" destOrd="0" parTransId="{8DBE871B-E983-41AB-9C81-67B260D304C7}" sibTransId="{E04047EA-48D1-48F4-ABC9-87935DEBCFB9}"/>
    <dgm:cxn modelId="{14105D1A-DA3C-43B9-9F30-080392D59130}" srcId="{D6435140-6E5F-49EC-A801-BCD288C17E55}" destId="{AFE301A0-19A7-4D9A-9133-E3362542BBAD}" srcOrd="0" destOrd="0" parTransId="{2A412CFC-7F4C-4483-8A3F-DE1755EA6695}" sibTransId="{D5745048-DE17-408D-977B-88DE6914EBBF}"/>
    <dgm:cxn modelId="{C0F5791B-83DE-48C4-A798-3489D2288B8F}" type="presOf" srcId="{0379D8C6-0239-44D3-95CC-9BD8731E1A78}" destId="{ED93AA77-3C2A-42B7-8831-6F075B502316}" srcOrd="0" destOrd="0" presId="urn:microsoft.com/office/officeart/2005/8/layout/lProcess2"/>
    <dgm:cxn modelId="{52EF5C1C-DA1B-4EB0-8788-8FD24EE1CFFF}" type="presOf" srcId="{4C8E12EF-824E-4A64-89C5-3D7FA5B8AD47}" destId="{2131C17E-FCA1-48E1-8F62-B313E6ED3D1A}" srcOrd="0" destOrd="0" presId="urn:microsoft.com/office/officeart/2005/8/layout/lProcess2"/>
    <dgm:cxn modelId="{A2186C1F-E75A-418A-A63A-E5F0CD2B184D}" type="presOf" srcId="{1842EF2C-F9E7-410C-89ED-FFFF314056A8}" destId="{98A9A4B3-24DB-45F3-BC71-5384E5B446A9}" srcOrd="1" destOrd="0" presId="urn:microsoft.com/office/officeart/2005/8/layout/lProcess2"/>
    <dgm:cxn modelId="{0846352B-941F-448A-81F6-A9E1902DC5C7}" srcId="{D6435140-6E5F-49EC-A801-BCD288C17E55}" destId="{F2F51EF8-3456-4893-B4F9-FC12F05B7692}" srcOrd="1" destOrd="0" parTransId="{A14615B8-6D52-465E-AE22-D31A2BC2606B}" sibTransId="{2C85AD7C-438E-4193-8E58-CB2DEE38813F}"/>
    <dgm:cxn modelId="{27ACD231-7A53-4336-AC82-45BE0C246549}" type="presOf" srcId="{D6435140-6E5F-49EC-A801-BCD288C17E55}" destId="{71E63838-607F-4F7A-932F-47853BD867A7}" srcOrd="1" destOrd="0" presId="urn:microsoft.com/office/officeart/2005/8/layout/lProcess2"/>
    <dgm:cxn modelId="{FD769938-8380-425B-984D-2458A4CF6FBE}" srcId="{30CD45B1-D111-4355-846A-93DB077A18D4}" destId="{35BD06A9-C51E-4DAF-A1D3-54287D26C813}" srcOrd="3" destOrd="0" parTransId="{FCF2ED8A-3C5B-4E26-B3CB-A5D8D278F649}" sibTransId="{930812BE-6187-4D20-8F7E-9C4C065CA8E3}"/>
    <dgm:cxn modelId="{D27E8561-902E-44FD-A284-B41F9FD32ACE}" srcId="{C394B500-FD67-41B2-A1E4-AFBF964F8B14}" destId="{0715C30F-2911-4526-AA21-8C9369CF75F5}" srcOrd="2" destOrd="0" parTransId="{505BC501-91C6-4488-BE3F-CA40D31F9FF9}" sibTransId="{AC0ABC0B-9587-4C92-9FC0-767F99084AF8}"/>
    <dgm:cxn modelId="{157F0A43-4BEB-487C-BFF3-2A924F5FD30F}" type="presOf" srcId="{D182A56A-63D9-416C-A294-B3ADAFAB6DBD}" destId="{33787B0C-79C3-42B7-BC02-FED6B37D99DD}" srcOrd="0" destOrd="0" presId="urn:microsoft.com/office/officeart/2005/8/layout/lProcess2"/>
    <dgm:cxn modelId="{B9683364-6151-46D1-A53E-D043F2ED047C}" type="presOf" srcId="{F2F51EF8-3456-4893-B4F9-FC12F05B7692}" destId="{4A86E3CF-F86C-4E26-8407-D57A12377C1C}" srcOrd="0" destOrd="0" presId="urn:microsoft.com/office/officeart/2005/8/layout/lProcess2"/>
    <dgm:cxn modelId="{78694345-EA10-4ADD-A8C1-EA2F10BD8380}" type="presOf" srcId="{AE22C477-E38A-464E-9EC4-CBAD59ADA54C}" destId="{536FD90C-59FC-4174-BF93-7CF842E2932F}" srcOrd="0" destOrd="0" presId="urn:microsoft.com/office/officeart/2005/8/layout/lProcess2"/>
    <dgm:cxn modelId="{77AFDE6B-A68C-44F2-A855-96CF8CB846AA}" srcId="{FACDBD1F-6B0B-4A64-8B71-913DD0C1E999}" destId="{D6435140-6E5F-49EC-A801-BCD288C17E55}" srcOrd="2" destOrd="0" parTransId="{1F3B755F-784A-4ED4-9986-BCEB494F3264}" sibTransId="{6C418546-BE6B-4672-B7D4-DCC0F56BC86A}"/>
    <dgm:cxn modelId="{C48A9857-499D-44A6-9EA0-C79AF003D457}" srcId="{C394B500-FD67-41B2-A1E4-AFBF964F8B14}" destId="{8CF2FEE2-3B43-4BCC-916E-C79B073CE8AB}" srcOrd="0" destOrd="0" parTransId="{5BCDBC8C-C58F-46FB-A0A0-8B7FC230E13A}" sibTransId="{05467484-86F1-4AEB-98B6-8FC46F4F1709}"/>
    <dgm:cxn modelId="{088CB977-58A0-45ED-AC41-7F792115DAD7}" srcId="{1842EF2C-F9E7-410C-89ED-FFFF314056A8}" destId="{1C3C7629-E446-4847-9189-BEF76F378AE1}" srcOrd="2" destOrd="0" parTransId="{EA4608EE-8597-45C2-8076-349AD7D9278D}" sibTransId="{31947F5E-06B8-49BC-85B0-BBF39F33F1D5}"/>
    <dgm:cxn modelId="{10378286-FE4F-4901-8932-09577B329621}" type="presOf" srcId="{C394B500-FD67-41B2-A1E4-AFBF964F8B14}" destId="{1932AA22-85C1-4314-8575-73E2DB115056}" srcOrd="1" destOrd="0" presId="urn:microsoft.com/office/officeart/2005/8/layout/lProcess2"/>
    <dgm:cxn modelId="{744E4D9A-1A04-4A05-8B4B-6EBA2C5208DC}" type="presOf" srcId="{D6435140-6E5F-49EC-A801-BCD288C17E55}" destId="{1F8D854E-587D-4102-B9FF-BA0E15B3CB2E}" srcOrd="0" destOrd="0" presId="urn:microsoft.com/office/officeart/2005/8/layout/lProcess2"/>
    <dgm:cxn modelId="{D8C4EF9B-9266-43F9-B14C-D1707A3A6C93}" type="presOf" srcId="{6D523CFF-DFEC-44F9-BA6A-15A86FC38736}" destId="{271BE33F-5322-4D1D-9D8E-21FE43DB51F5}" srcOrd="0" destOrd="0" presId="urn:microsoft.com/office/officeart/2005/8/layout/lProcess2"/>
    <dgm:cxn modelId="{F9FED59C-941F-4A0D-8B40-E284F1A41A2F}" srcId="{1842EF2C-F9E7-410C-89ED-FFFF314056A8}" destId="{6D523CFF-DFEC-44F9-BA6A-15A86FC38736}" srcOrd="0" destOrd="0" parTransId="{62B3A1FA-3B4A-4F90-968B-08DC70E384D1}" sibTransId="{F9CFF429-0ACF-4C43-841E-DF5F68CC1A06}"/>
    <dgm:cxn modelId="{CB66529D-3FED-4453-90F2-35CF14294A52}" type="presOf" srcId="{1842EF2C-F9E7-410C-89ED-FFFF314056A8}" destId="{58576265-55B2-4458-A8BA-AA451F1B3F05}" srcOrd="0" destOrd="0" presId="urn:microsoft.com/office/officeart/2005/8/layout/lProcess2"/>
    <dgm:cxn modelId="{207F1EA3-CD20-470F-AB91-79547F771B2A}" srcId="{30CD45B1-D111-4355-846A-93DB077A18D4}" destId="{8958DB25-761E-45F6-8AAB-09DD71CCAF7E}" srcOrd="1" destOrd="0" parTransId="{9FE7F4EA-0C33-429B-94C0-4995347B7380}" sibTransId="{DDBCDB5E-6F7B-4247-B0D3-4755D28D085F}"/>
    <dgm:cxn modelId="{7AE7EFA3-B375-4B0F-80CE-8F2D92908B53}" srcId="{D6435140-6E5F-49EC-A801-BCD288C17E55}" destId="{4C8E12EF-824E-4A64-89C5-3D7FA5B8AD47}" srcOrd="2" destOrd="0" parTransId="{3D93843D-6C26-4338-A4C9-6F909CEBAEC5}" sibTransId="{88D0C30F-CCE0-4716-BB79-28496D602DA2}"/>
    <dgm:cxn modelId="{01FEACA7-F1AD-4668-A9A7-1E47D57E7C0E}" srcId="{C394B500-FD67-41B2-A1E4-AFBF964F8B14}" destId="{AE22C477-E38A-464E-9EC4-CBAD59ADA54C}" srcOrd="1" destOrd="0" parTransId="{AD2D418D-93B3-4039-90DE-96E48C70C450}" sibTransId="{59260DC1-E932-43C3-83D7-7D666B860E29}"/>
    <dgm:cxn modelId="{3BDEC6BA-A5ED-4403-8770-8F4338E07CBE}" type="presOf" srcId="{42153658-FB60-4E62-AA3B-C2B43F16401D}" destId="{96107DA4-B7E8-41CE-B43E-2F596376C5F3}" srcOrd="0" destOrd="0" presId="urn:microsoft.com/office/officeart/2005/8/layout/lProcess2"/>
    <dgm:cxn modelId="{9E94ADBC-12F0-48DD-8080-9FB40678C4BB}" type="presOf" srcId="{8958DB25-761E-45F6-8AAB-09DD71CCAF7E}" destId="{9C40D7AA-A94E-4743-97DA-FD9145C902FB}" srcOrd="0" destOrd="0" presId="urn:microsoft.com/office/officeart/2005/8/layout/lProcess2"/>
    <dgm:cxn modelId="{157C20C6-FA94-41DF-B247-9ADD7C2A1A74}" srcId="{FACDBD1F-6B0B-4A64-8B71-913DD0C1E999}" destId="{1842EF2C-F9E7-410C-89ED-FFFF314056A8}" srcOrd="1" destOrd="0" parTransId="{E1563165-5C9B-495E-86AC-61350FC5E73A}" sibTransId="{6361DF44-A0BC-44E6-BC74-15D334ABA080}"/>
    <dgm:cxn modelId="{9AFAC4C7-AB63-4E58-B5EB-AED11DFD3004}" type="presOf" srcId="{C394B500-FD67-41B2-A1E4-AFBF964F8B14}" destId="{44D460BD-1177-4DF1-BA42-123EF6AF114C}" srcOrd="0" destOrd="0" presId="urn:microsoft.com/office/officeart/2005/8/layout/lProcess2"/>
    <dgm:cxn modelId="{3CDDD2CA-D734-4DF8-8D0B-E8401B942B51}" srcId="{30CD45B1-D111-4355-846A-93DB077A18D4}" destId="{42153658-FB60-4E62-AA3B-C2B43F16401D}" srcOrd="0" destOrd="0" parTransId="{E5DE5DDB-39BF-4A2B-BD72-1D8DE42A6AE5}" sibTransId="{A018CE29-3121-4B23-BBEC-F2096F25D154}"/>
    <dgm:cxn modelId="{048DE8CB-8D51-4015-9153-1CF4EC223F6F}" type="presOf" srcId="{30CD45B1-D111-4355-846A-93DB077A18D4}" destId="{7189C602-E5EF-4DFE-A0F3-472CD5C10E44}" srcOrd="0" destOrd="0" presId="urn:microsoft.com/office/officeart/2005/8/layout/lProcess2"/>
    <dgm:cxn modelId="{575B4FDB-83B7-4AAA-B04F-9060DA3D41CC}" type="presOf" srcId="{0715C30F-2911-4526-AA21-8C9369CF75F5}" destId="{EE56C88B-7EBD-420A-8139-BC3D0C4F90B7}" srcOrd="0" destOrd="0" presId="urn:microsoft.com/office/officeart/2005/8/layout/lProcess2"/>
    <dgm:cxn modelId="{19A32AE0-2FC2-456E-8B89-BDD9F13CB463}" type="presOf" srcId="{35BD06A9-C51E-4DAF-A1D3-54287D26C813}" destId="{070933F2-3B23-4B7C-BF43-C61EA740C6B0}" srcOrd="0" destOrd="0" presId="urn:microsoft.com/office/officeart/2005/8/layout/lProcess2"/>
    <dgm:cxn modelId="{4A2F1BE5-AD34-4A5A-8EE0-B09E4019FC03}" srcId="{30CD45B1-D111-4355-846A-93DB077A18D4}" destId="{0379D8C6-0239-44D3-95CC-9BD8731E1A78}" srcOrd="2" destOrd="0" parTransId="{DF9CDB86-FAF9-4FDC-B8E0-B9141B636F23}" sibTransId="{80A1FC01-0AA9-4C57-9025-5B46A6AB40EA}"/>
    <dgm:cxn modelId="{2BFF26F8-6070-466A-AC09-B20B5F2610E3}" type="presOf" srcId="{FACDBD1F-6B0B-4A64-8B71-913DD0C1E999}" destId="{74C87674-9C12-48B5-9472-39C2C9F59B9A}" srcOrd="0" destOrd="0" presId="urn:microsoft.com/office/officeart/2005/8/layout/lProcess2"/>
    <dgm:cxn modelId="{D05D5D1A-932F-4770-98FF-6F348A3A5E85}" type="presParOf" srcId="{74C87674-9C12-48B5-9472-39C2C9F59B9A}" destId="{D8FD6BDC-F18F-442A-BE01-9AE5AB251369}" srcOrd="0" destOrd="0" presId="urn:microsoft.com/office/officeart/2005/8/layout/lProcess2"/>
    <dgm:cxn modelId="{E7A816B4-C4EC-4BD1-87BF-A459C476A2A7}" type="presParOf" srcId="{D8FD6BDC-F18F-442A-BE01-9AE5AB251369}" destId="{7189C602-E5EF-4DFE-A0F3-472CD5C10E44}" srcOrd="0" destOrd="0" presId="urn:microsoft.com/office/officeart/2005/8/layout/lProcess2"/>
    <dgm:cxn modelId="{E1038212-F419-4A30-9FFE-2D619222460D}" type="presParOf" srcId="{D8FD6BDC-F18F-442A-BE01-9AE5AB251369}" destId="{75ACECCD-21EB-41AD-B8DA-92B2975EF6BB}" srcOrd="1" destOrd="0" presId="urn:microsoft.com/office/officeart/2005/8/layout/lProcess2"/>
    <dgm:cxn modelId="{3A418FD9-925A-41A5-A04D-F740CE245EF1}" type="presParOf" srcId="{D8FD6BDC-F18F-442A-BE01-9AE5AB251369}" destId="{4DEFAB7D-23DD-4C88-BF97-253716AAD2E0}" srcOrd="2" destOrd="0" presId="urn:microsoft.com/office/officeart/2005/8/layout/lProcess2"/>
    <dgm:cxn modelId="{1E1EE19B-51DB-4BA9-8876-B4F59D797547}" type="presParOf" srcId="{4DEFAB7D-23DD-4C88-BF97-253716AAD2E0}" destId="{781A6297-D8FC-43DE-95A6-E13F767C51BA}" srcOrd="0" destOrd="0" presId="urn:microsoft.com/office/officeart/2005/8/layout/lProcess2"/>
    <dgm:cxn modelId="{C7C35FD0-CFCF-4F34-B026-262DE3932594}" type="presParOf" srcId="{781A6297-D8FC-43DE-95A6-E13F767C51BA}" destId="{96107DA4-B7E8-41CE-B43E-2F596376C5F3}" srcOrd="0" destOrd="0" presId="urn:microsoft.com/office/officeart/2005/8/layout/lProcess2"/>
    <dgm:cxn modelId="{FA81218B-E93C-4F1C-820E-29D4279A6427}" type="presParOf" srcId="{781A6297-D8FC-43DE-95A6-E13F767C51BA}" destId="{7E35DA53-C886-45E8-B3AE-5819B5814B40}" srcOrd="1" destOrd="0" presId="urn:microsoft.com/office/officeart/2005/8/layout/lProcess2"/>
    <dgm:cxn modelId="{871216C5-8539-47FD-A322-F10D6F2FDA93}" type="presParOf" srcId="{781A6297-D8FC-43DE-95A6-E13F767C51BA}" destId="{9C40D7AA-A94E-4743-97DA-FD9145C902FB}" srcOrd="2" destOrd="0" presId="urn:microsoft.com/office/officeart/2005/8/layout/lProcess2"/>
    <dgm:cxn modelId="{28CC549F-7423-4AC3-8CF9-E87A48184BA4}" type="presParOf" srcId="{781A6297-D8FC-43DE-95A6-E13F767C51BA}" destId="{E5849D9A-BBA1-480C-98A0-E07D1B12C154}" srcOrd="3" destOrd="0" presId="urn:microsoft.com/office/officeart/2005/8/layout/lProcess2"/>
    <dgm:cxn modelId="{ECB3C396-5167-49ED-BB1B-59EB63AE7BF8}" type="presParOf" srcId="{781A6297-D8FC-43DE-95A6-E13F767C51BA}" destId="{ED93AA77-3C2A-42B7-8831-6F075B502316}" srcOrd="4" destOrd="0" presId="urn:microsoft.com/office/officeart/2005/8/layout/lProcess2"/>
    <dgm:cxn modelId="{A3A4609E-71F5-46D3-8236-18E09B1D1759}" type="presParOf" srcId="{781A6297-D8FC-43DE-95A6-E13F767C51BA}" destId="{A271A82B-47E6-4E2D-B296-1EE14D8C5804}" srcOrd="5" destOrd="0" presId="urn:microsoft.com/office/officeart/2005/8/layout/lProcess2"/>
    <dgm:cxn modelId="{6F31508E-29A6-48FE-ADD4-C2A1B4C92407}" type="presParOf" srcId="{781A6297-D8FC-43DE-95A6-E13F767C51BA}" destId="{070933F2-3B23-4B7C-BF43-C61EA740C6B0}" srcOrd="6" destOrd="0" presId="urn:microsoft.com/office/officeart/2005/8/layout/lProcess2"/>
    <dgm:cxn modelId="{2A28E3A8-3623-45B7-93EE-DBC4F528C168}" type="presParOf" srcId="{74C87674-9C12-48B5-9472-39C2C9F59B9A}" destId="{07DB21A8-51B3-439C-8700-1C02A8B27255}" srcOrd="1" destOrd="0" presId="urn:microsoft.com/office/officeart/2005/8/layout/lProcess2"/>
    <dgm:cxn modelId="{5208FBB6-F275-456C-9305-52DE9FD31536}" type="presParOf" srcId="{74C87674-9C12-48B5-9472-39C2C9F59B9A}" destId="{71B37B34-14D6-4D64-9C22-C1C9EF5326BF}" srcOrd="2" destOrd="0" presId="urn:microsoft.com/office/officeart/2005/8/layout/lProcess2"/>
    <dgm:cxn modelId="{3956B6BB-121C-42DB-86BF-76F69486F12A}" type="presParOf" srcId="{71B37B34-14D6-4D64-9C22-C1C9EF5326BF}" destId="{58576265-55B2-4458-A8BA-AA451F1B3F05}" srcOrd="0" destOrd="0" presId="urn:microsoft.com/office/officeart/2005/8/layout/lProcess2"/>
    <dgm:cxn modelId="{DF83D3B2-4791-4096-861D-EB00721BE003}" type="presParOf" srcId="{71B37B34-14D6-4D64-9C22-C1C9EF5326BF}" destId="{98A9A4B3-24DB-45F3-BC71-5384E5B446A9}" srcOrd="1" destOrd="0" presId="urn:microsoft.com/office/officeart/2005/8/layout/lProcess2"/>
    <dgm:cxn modelId="{5D2D9DF0-9E51-4D6C-8555-F273B0C352A2}" type="presParOf" srcId="{71B37B34-14D6-4D64-9C22-C1C9EF5326BF}" destId="{5DD80F21-18B6-42BE-9347-FD2D0A66F0C7}" srcOrd="2" destOrd="0" presId="urn:microsoft.com/office/officeart/2005/8/layout/lProcess2"/>
    <dgm:cxn modelId="{058122A4-A4E8-4EBF-A1F4-EC4C10267FCA}" type="presParOf" srcId="{5DD80F21-18B6-42BE-9347-FD2D0A66F0C7}" destId="{0B5389B6-EDAC-4C27-9C50-DF01E85C722B}" srcOrd="0" destOrd="0" presId="urn:microsoft.com/office/officeart/2005/8/layout/lProcess2"/>
    <dgm:cxn modelId="{35F47EBB-F992-4651-8030-B981F5369336}" type="presParOf" srcId="{0B5389B6-EDAC-4C27-9C50-DF01E85C722B}" destId="{271BE33F-5322-4D1D-9D8E-21FE43DB51F5}" srcOrd="0" destOrd="0" presId="urn:microsoft.com/office/officeart/2005/8/layout/lProcess2"/>
    <dgm:cxn modelId="{EE6315D3-4B7B-4A11-8EE5-AA4DE83468EA}" type="presParOf" srcId="{0B5389B6-EDAC-4C27-9C50-DF01E85C722B}" destId="{A1A97F60-FCFB-4472-9628-1F8C550F2ABE}" srcOrd="1" destOrd="0" presId="urn:microsoft.com/office/officeart/2005/8/layout/lProcess2"/>
    <dgm:cxn modelId="{81CBD863-1DD7-426C-95ED-84A54E83781F}" type="presParOf" srcId="{0B5389B6-EDAC-4C27-9C50-DF01E85C722B}" destId="{33787B0C-79C3-42B7-BC02-FED6B37D99DD}" srcOrd="2" destOrd="0" presId="urn:microsoft.com/office/officeart/2005/8/layout/lProcess2"/>
    <dgm:cxn modelId="{D99046D1-C0F8-48BA-ABD0-F674E8C652AD}" type="presParOf" srcId="{0B5389B6-EDAC-4C27-9C50-DF01E85C722B}" destId="{07D7EBA1-963A-46EC-9230-85B5AB61A772}" srcOrd="3" destOrd="0" presId="urn:microsoft.com/office/officeart/2005/8/layout/lProcess2"/>
    <dgm:cxn modelId="{FD17178F-FC34-473A-A28F-797C58F57061}" type="presParOf" srcId="{0B5389B6-EDAC-4C27-9C50-DF01E85C722B}" destId="{1AE20AE4-3B09-4DEB-88AE-6118B3656257}" srcOrd="4" destOrd="0" presId="urn:microsoft.com/office/officeart/2005/8/layout/lProcess2"/>
    <dgm:cxn modelId="{E73184E8-3BB5-477B-8B8E-4DA5F9DECEDE}" type="presParOf" srcId="{74C87674-9C12-48B5-9472-39C2C9F59B9A}" destId="{2E380D85-380D-46AC-96ED-542CC1C8B64A}" srcOrd="3" destOrd="0" presId="urn:microsoft.com/office/officeart/2005/8/layout/lProcess2"/>
    <dgm:cxn modelId="{6B066643-9BB3-4B0C-91CB-A3D9ED39D3F4}" type="presParOf" srcId="{74C87674-9C12-48B5-9472-39C2C9F59B9A}" destId="{3D15E6BF-04F1-4B53-8109-37936DDC1F6C}" srcOrd="4" destOrd="0" presId="urn:microsoft.com/office/officeart/2005/8/layout/lProcess2"/>
    <dgm:cxn modelId="{B5BCEC31-0CBE-473A-B3F8-07986228238D}" type="presParOf" srcId="{3D15E6BF-04F1-4B53-8109-37936DDC1F6C}" destId="{1F8D854E-587D-4102-B9FF-BA0E15B3CB2E}" srcOrd="0" destOrd="0" presId="urn:microsoft.com/office/officeart/2005/8/layout/lProcess2"/>
    <dgm:cxn modelId="{DA896E74-640E-4744-8CD6-7F2B5200336F}" type="presParOf" srcId="{3D15E6BF-04F1-4B53-8109-37936DDC1F6C}" destId="{71E63838-607F-4F7A-932F-47853BD867A7}" srcOrd="1" destOrd="0" presId="urn:microsoft.com/office/officeart/2005/8/layout/lProcess2"/>
    <dgm:cxn modelId="{5F2DE7C0-3AF1-4BCD-9C44-830101A68932}" type="presParOf" srcId="{3D15E6BF-04F1-4B53-8109-37936DDC1F6C}" destId="{335001A4-A7A0-4817-BD66-769C5FB316CA}" srcOrd="2" destOrd="0" presId="urn:microsoft.com/office/officeart/2005/8/layout/lProcess2"/>
    <dgm:cxn modelId="{12418636-B1A6-4F65-A7CB-01A75CE2A560}" type="presParOf" srcId="{335001A4-A7A0-4817-BD66-769C5FB316CA}" destId="{45CFC8B4-E613-4CDE-B107-DB4746E354CE}" srcOrd="0" destOrd="0" presId="urn:microsoft.com/office/officeart/2005/8/layout/lProcess2"/>
    <dgm:cxn modelId="{B223DB4E-6E7C-41FC-BFD8-C85B56FDDF06}" type="presParOf" srcId="{45CFC8B4-E613-4CDE-B107-DB4746E354CE}" destId="{C597B231-A2ED-463D-B198-9BC34402441B}" srcOrd="0" destOrd="0" presId="urn:microsoft.com/office/officeart/2005/8/layout/lProcess2"/>
    <dgm:cxn modelId="{922E6281-0D36-4947-A883-9ED48E7B9539}" type="presParOf" srcId="{45CFC8B4-E613-4CDE-B107-DB4746E354CE}" destId="{36633034-3700-4AC5-8550-A3441CC4AE03}" srcOrd="1" destOrd="0" presId="urn:microsoft.com/office/officeart/2005/8/layout/lProcess2"/>
    <dgm:cxn modelId="{BA8D200D-9980-4375-AD04-C1540A3D21F4}" type="presParOf" srcId="{45CFC8B4-E613-4CDE-B107-DB4746E354CE}" destId="{4A86E3CF-F86C-4E26-8407-D57A12377C1C}" srcOrd="2" destOrd="0" presId="urn:microsoft.com/office/officeart/2005/8/layout/lProcess2"/>
    <dgm:cxn modelId="{80A62519-4BB0-4816-A426-3EA281E1F2BE}" type="presParOf" srcId="{45CFC8B4-E613-4CDE-B107-DB4746E354CE}" destId="{D3356BB6-57D9-46CA-9F83-967CDE019C86}" srcOrd="3" destOrd="0" presId="urn:microsoft.com/office/officeart/2005/8/layout/lProcess2"/>
    <dgm:cxn modelId="{11EA549F-6025-41E2-A2D5-619259FBAB5F}" type="presParOf" srcId="{45CFC8B4-E613-4CDE-B107-DB4746E354CE}" destId="{2131C17E-FCA1-48E1-8F62-B313E6ED3D1A}" srcOrd="4" destOrd="0" presId="urn:microsoft.com/office/officeart/2005/8/layout/lProcess2"/>
    <dgm:cxn modelId="{1567E832-419C-43E9-83F8-B531B77C13F5}" type="presParOf" srcId="{74C87674-9C12-48B5-9472-39C2C9F59B9A}" destId="{18268401-90D9-4D0F-8F62-75ED9B13822E}" srcOrd="5" destOrd="0" presId="urn:microsoft.com/office/officeart/2005/8/layout/lProcess2"/>
    <dgm:cxn modelId="{A617EE99-0B33-4470-A8AC-512D634883F0}" type="presParOf" srcId="{74C87674-9C12-48B5-9472-39C2C9F59B9A}" destId="{248CAD06-FFBF-4655-9FB2-50800200A176}" srcOrd="6" destOrd="0" presId="urn:microsoft.com/office/officeart/2005/8/layout/lProcess2"/>
    <dgm:cxn modelId="{6B439BF9-84F6-4D45-9BC9-ED72A2278068}" type="presParOf" srcId="{248CAD06-FFBF-4655-9FB2-50800200A176}" destId="{44D460BD-1177-4DF1-BA42-123EF6AF114C}" srcOrd="0" destOrd="0" presId="urn:microsoft.com/office/officeart/2005/8/layout/lProcess2"/>
    <dgm:cxn modelId="{4A5A6906-35CB-4910-A76C-E9795639623B}" type="presParOf" srcId="{248CAD06-FFBF-4655-9FB2-50800200A176}" destId="{1932AA22-85C1-4314-8575-73E2DB115056}" srcOrd="1" destOrd="0" presId="urn:microsoft.com/office/officeart/2005/8/layout/lProcess2"/>
    <dgm:cxn modelId="{D3239F8F-6D2E-4CAE-B9ED-AC3F7CED339B}" type="presParOf" srcId="{248CAD06-FFBF-4655-9FB2-50800200A176}" destId="{7D0B7CE2-60A5-4E5D-ABC6-D318230E9C22}" srcOrd="2" destOrd="0" presId="urn:microsoft.com/office/officeart/2005/8/layout/lProcess2"/>
    <dgm:cxn modelId="{5CC280B7-96A0-4115-B5FA-425695F03E28}" type="presParOf" srcId="{7D0B7CE2-60A5-4E5D-ABC6-D318230E9C22}" destId="{82BF2C7C-8BFB-4A40-A4D5-D7530F06C63A}" srcOrd="0" destOrd="0" presId="urn:microsoft.com/office/officeart/2005/8/layout/lProcess2"/>
    <dgm:cxn modelId="{7379BA57-0468-4732-B3E2-2AD6294B35FA}" type="presParOf" srcId="{82BF2C7C-8BFB-4A40-A4D5-D7530F06C63A}" destId="{FF4BF20F-6D77-41D8-B451-AAC450F9E856}" srcOrd="0" destOrd="0" presId="urn:microsoft.com/office/officeart/2005/8/layout/lProcess2"/>
    <dgm:cxn modelId="{F1C7A57A-13AA-4439-98DF-58D2737B4A55}" type="presParOf" srcId="{82BF2C7C-8BFB-4A40-A4D5-D7530F06C63A}" destId="{FA684164-603A-4692-A0BC-AD1D0802D803}" srcOrd="1" destOrd="0" presId="urn:microsoft.com/office/officeart/2005/8/layout/lProcess2"/>
    <dgm:cxn modelId="{58A19EF7-BF89-4D53-9E5D-B0C04811F400}" type="presParOf" srcId="{82BF2C7C-8BFB-4A40-A4D5-D7530F06C63A}" destId="{536FD90C-59FC-4174-BF93-7CF842E2932F}" srcOrd="2" destOrd="0" presId="urn:microsoft.com/office/officeart/2005/8/layout/lProcess2"/>
    <dgm:cxn modelId="{6D726BB8-FB77-4DD9-9564-C152FA7FD16D}" type="presParOf" srcId="{82BF2C7C-8BFB-4A40-A4D5-D7530F06C63A}" destId="{2881B81B-0165-4B9C-A336-BD334F905620}" srcOrd="3" destOrd="0" presId="urn:microsoft.com/office/officeart/2005/8/layout/lProcess2"/>
    <dgm:cxn modelId="{AC1B2E9E-9EC4-4DA7-8810-AEFA7B3443E8}" type="presParOf" srcId="{82BF2C7C-8BFB-4A40-A4D5-D7530F06C63A}" destId="{EE56C88B-7EBD-420A-8139-BC3D0C4F90B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E1F95-0CFD-44B7-AD63-48A040110C18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FFA1C26-1629-4137-A1C2-B6B9F67F7DB3}">
      <dgm:prSet phldrT="[Texte]"/>
      <dgm:spPr/>
      <dgm:t>
        <a:bodyPr/>
        <a:lstStyle/>
        <a:p>
          <a:r>
            <a:rPr lang="fr-FR" dirty="0"/>
            <a:t>Un parc à optimiser</a:t>
          </a:r>
        </a:p>
      </dgm:t>
    </dgm:pt>
    <dgm:pt modelId="{E1BFC5D2-7C0A-435D-A73E-F21FC187B792}" type="parTrans" cxnId="{0FA2E585-DFC1-4895-943A-7162DAE00222}">
      <dgm:prSet/>
      <dgm:spPr/>
      <dgm:t>
        <a:bodyPr/>
        <a:lstStyle/>
        <a:p>
          <a:endParaRPr lang="fr-FR"/>
        </a:p>
      </dgm:t>
    </dgm:pt>
    <dgm:pt modelId="{CE0DE4EC-0367-4D76-A71B-B1D7AB257F1F}" type="sibTrans" cxnId="{0FA2E585-DFC1-4895-943A-7162DAE00222}">
      <dgm:prSet/>
      <dgm:spPr/>
      <dgm:t>
        <a:bodyPr/>
        <a:lstStyle/>
        <a:p>
          <a:endParaRPr lang="fr-FR"/>
        </a:p>
      </dgm:t>
    </dgm:pt>
    <dgm:pt modelId="{D1D669E2-A215-45C5-99C2-EA3A97B152D6}">
      <dgm:prSet phldrT="[Texte]"/>
      <dgm:spPr/>
      <dgm:t>
        <a:bodyPr/>
        <a:lstStyle/>
        <a:p>
          <a:r>
            <a:rPr lang="fr-FR" dirty="0"/>
            <a:t>Sûreté</a:t>
          </a:r>
        </a:p>
      </dgm:t>
    </dgm:pt>
    <dgm:pt modelId="{2C188DA8-D560-4C60-BB8A-A8BC990E7EB5}" type="parTrans" cxnId="{90ABD355-6534-40FB-9817-C75DF3C0C456}">
      <dgm:prSet/>
      <dgm:spPr/>
      <dgm:t>
        <a:bodyPr/>
        <a:lstStyle/>
        <a:p>
          <a:endParaRPr lang="fr-FR"/>
        </a:p>
      </dgm:t>
    </dgm:pt>
    <dgm:pt modelId="{0F58A718-B0A9-4161-A0C3-32E3107EB797}" type="sibTrans" cxnId="{90ABD355-6534-40FB-9817-C75DF3C0C456}">
      <dgm:prSet/>
      <dgm:spPr/>
      <dgm:t>
        <a:bodyPr/>
        <a:lstStyle/>
        <a:p>
          <a:endParaRPr lang="fr-FR"/>
        </a:p>
      </dgm:t>
    </dgm:pt>
    <dgm:pt modelId="{A37E300A-0899-44AE-A12F-B69B67680138}">
      <dgm:prSet phldrT="[Texte]"/>
      <dgm:spPr/>
      <dgm:t>
        <a:bodyPr/>
        <a:lstStyle/>
        <a:p>
          <a:r>
            <a:rPr lang="fr-FR" dirty="0"/>
            <a:t>Efficacité opérationnelle</a:t>
          </a:r>
        </a:p>
      </dgm:t>
    </dgm:pt>
    <dgm:pt modelId="{C6AAD77C-8837-4159-84DB-9E43FD8ECAFA}" type="parTrans" cxnId="{CB1E0897-4566-4FC0-B4C4-2338B827EBB9}">
      <dgm:prSet/>
      <dgm:spPr/>
      <dgm:t>
        <a:bodyPr/>
        <a:lstStyle/>
        <a:p>
          <a:endParaRPr lang="fr-FR"/>
        </a:p>
      </dgm:t>
    </dgm:pt>
    <dgm:pt modelId="{53E6693A-B980-4718-8C81-742CA86FF39E}" type="sibTrans" cxnId="{CB1E0897-4566-4FC0-B4C4-2338B827EBB9}">
      <dgm:prSet/>
      <dgm:spPr/>
      <dgm:t>
        <a:bodyPr/>
        <a:lstStyle/>
        <a:p>
          <a:endParaRPr lang="fr-FR"/>
        </a:p>
      </dgm:t>
    </dgm:pt>
    <dgm:pt modelId="{4D4BB759-CD16-412E-9EA4-B7406B92AF8C}">
      <dgm:prSet phldrT="[Texte]"/>
      <dgm:spPr/>
      <dgm:t>
        <a:bodyPr/>
        <a:lstStyle/>
        <a:p>
          <a:r>
            <a:rPr lang="fr-FR" dirty="0"/>
            <a:t>Une hausse des exigences</a:t>
          </a:r>
        </a:p>
      </dgm:t>
    </dgm:pt>
    <dgm:pt modelId="{5EA2A20D-7E54-4460-958D-C68E5FCD4EAA}" type="parTrans" cxnId="{630EDD6D-A849-4746-8EB4-144FC84F0195}">
      <dgm:prSet/>
      <dgm:spPr/>
      <dgm:t>
        <a:bodyPr/>
        <a:lstStyle/>
        <a:p>
          <a:endParaRPr lang="fr-FR"/>
        </a:p>
      </dgm:t>
    </dgm:pt>
    <dgm:pt modelId="{F957CA1C-0319-43EF-BD90-08462D6E06DD}" type="sibTrans" cxnId="{630EDD6D-A849-4746-8EB4-144FC84F0195}">
      <dgm:prSet/>
      <dgm:spPr/>
      <dgm:t>
        <a:bodyPr/>
        <a:lstStyle/>
        <a:p>
          <a:endParaRPr lang="fr-FR"/>
        </a:p>
      </dgm:t>
    </dgm:pt>
    <dgm:pt modelId="{0BDC0161-C909-4F5D-8C34-D19F3FD0C312}">
      <dgm:prSet phldrT="[Texte]"/>
      <dgm:spPr/>
      <dgm:t>
        <a:bodyPr/>
        <a:lstStyle/>
        <a:p>
          <a:r>
            <a:rPr lang="fr-FR" dirty="0"/>
            <a:t>Technique</a:t>
          </a:r>
        </a:p>
      </dgm:t>
    </dgm:pt>
    <dgm:pt modelId="{07FD92B5-8602-42F0-8BAB-2141848E60FB}" type="parTrans" cxnId="{79253FA3-F889-40CB-B04C-28D544D39A98}">
      <dgm:prSet/>
      <dgm:spPr/>
      <dgm:t>
        <a:bodyPr/>
        <a:lstStyle/>
        <a:p>
          <a:endParaRPr lang="fr-FR"/>
        </a:p>
      </dgm:t>
    </dgm:pt>
    <dgm:pt modelId="{22AC37DB-3E72-45CF-8D8F-8D6683DDA054}" type="sibTrans" cxnId="{79253FA3-F889-40CB-B04C-28D544D39A98}">
      <dgm:prSet/>
      <dgm:spPr/>
      <dgm:t>
        <a:bodyPr/>
        <a:lstStyle/>
        <a:p>
          <a:endParaRPr lang="fr-FR"/>
        </a:p>
      </dgm:t>
    </dgm:pt>
    <dgm:pt modelId="{C32A63D1-47D3-4BB9-A1DC-EBCEF32C9A56}">
      <dgm:prSet phldrT="[Texte]"/>
      <dgm:spPr/>
      <dgm:t>
        <a:bodyPr/>
        <a:lstStyle/>
        <a:p>
          <a:r>
            <a:rPr lang="fr-FR" dirty="0"/>
            <a:t>Transparence</a:t>
          </a:r>
        </a:p>
      </dgm:t>
    </dgm:pt>
    <dgm:pt modelId="{5831106A-F8A9-4B14-8651-A76793D5314E}" type="parTrans" cxnId="{BD965556-0C70-489B-B3E3-1E88D2C3C35A}">
      <dgm:prSet/>
      <dgm:spPr/>
      <dgm:t>
        <a:bodyPr/>
        <a:lstStyle/>
        <a:p>
          <a:endParaRPr lang="fr-FR"/>
        </a:p>
      </dgm:t>
    </dgm:pt>
    <dgm:pt modelId="{6D2906EC-9A99-43FA-852E-A9BEE746E7F0}" type="sibTrans" cxnId="{BD965556-0C70-489B-B3E3-1E88D2C3C35A}">
      <dgm:prSet/>
      <dgm:spPr/>
      <dgm:t>
        <a:bodyPr/>
        <a:lstStyle/>
        <a:p>
          <a:endParaRPr lang="fr-FR"/>
        </a:p>
      </dgm:t>
    </dgm:pt>
    <dgm:pt modelId="{415A2007-5008-4094-8244-241269B14B3A}">
      <dgm:prSet phldrT="[Texte]"/>
      <dgm:spPr/>
      <dgm:t>
        <a:bodyPr/>
        <a:lstStyle/>
        <a:p>
          <a:r>
            <a:rPr lang="fr-FR" dirty="0"/>
            <a:t>International</a:t>
          </a:r>
        </a:p>
      </dgm:t>
    </dgm:pt>
    <dgm:pt modelId="{981845BA-A138-4F7C-AA34-5816988CB23D}" type="parTrans" cxnId="{B4588FF1-4DD4-4102-ABC1-4544CFF065C7}">
      <dgm:prSet/>
      <dgm:spPr/>
      <dgm:t>
        <a:bodyPr/>
        <a:lstStyle/>
        <a:p>
          <a:endParaRPr lang="fr-FR"/>
        </a:p>
      </dgm:t>
    </dgm:pt>
    <dgm:pt modelId="{BE167749-3CFE-4F45-9615-5B5B8BA60029}" type="sibTrans" cxnId="{B4588FF1-4DD4-4102-ABC1-4544CFF065C7}">
      <dgm:prSet/>
      <dgm:spPr/>
      <dgm:t>
        <a:bodyPr/>
        <a:lstStyle/>
        <a:p>
          <a:endParaRPr lang="fr-FR"/>
        </a:p>
      </dgm:t>
    </dgm:pt>
    <dgm:pt modelId="{88A22586-490A-4F10-BF1F-3F3764646E0C}">
      <dgm:prSet phldrT="[Texte]"/>
      <dgm:spPr/>
      <dgm:t>
        <a:bodyPr/>
        <a:lstStyle/>
        <a:p>
          <a:r>
            <a:rPr lang="fr-FR" dirty="0"/>
            <a:t>De nouveaux exploitants</a:t>
          </a:r>
        </a:p>
      </dgm:t>
    </dgm:pt>
    <dgm:pt modelId="{8140E499-7C49-46CD-B1E3-DCAD428688E6}" type="parTrans" cxnId="{965ECC4B-E6B5-40D1-9D9F-D9BB3C796D3E}">
      <dgm:prSet/>
      <dgm:spPr/>
      <dgm:t>
        <a:bodyPr/>
        <a:lstStyle/>
        <a:p>
          <a:endParaRPr lang="fr-FR"/>
        </a:p>
      </dgm:t>
    </dgm:pt>
    <dgm:pt modelId="{DD4C65F3-07EF-45E9-B630-AAE54C016AD3}" type="sibTrans" cxnId="{965ECC4B-E6B5-40D1-9D9F-D9BB3C796D3E}">
      <dgm:prSet/>
      <dgm:spPr/>
      <dgm:t>
        <a:bodyPr/>
        <a:lstStyle/>
        <a:p>
          <a:endParaRPr lang="fr-FR"/>
        </a:p>
      </dgm:t>
    </dgm:pt>
    <dgm:pt modelId="{1139D33C-5BF5-4766-8A71-31CF968647B9}">
      <dgm:prSet phldrT="[Texte]"/>
      <dgm:spPr/>
      <dgm:t>
        <a:bodyPr/>
        <a:lstStyle/>
        <a:p>
          <a:r>
            <a:rPr lang="fr-FR" dirty="0"/>
            <a:t>Accompagner et Partager</a:t>
          </a:r>
        </a:p>
      </dgm:t>
    </dgm:pt>
    <dgm:pt modelId="{884CF450-6FFE-4D96-B614-F2ACEB17DE35}" type="parTrans" cxnId="{0C7B822D-B058-4C0F-8072-35D19EF13726}">
      <dgm:prSet/>
      <dgm:spPr/>
      <dgm:t>
        <a:bodyPr/>
        <a:lstStyle/>
        <a:p>
          <a:endParaRPr lang="fr-FR"/>
        </a:p>
      </dgm:t>
    </dgm:pt>
    <dgm:pt modelId="{400B5A8D-44DA-4B49-A6CE-422E80F3EC26}" type="sibTrans" cxnId="{0C7B822D-B058-4C0F-8072-35D19EF13726}">
      <dgm:prSet/>
      <dgm:spPr/>
      <dgm:t>
        <a:bodyPr/>
        <a:lstStyle/>
        <a:p>
          <a:endParaRPr lang="fr-FR"/>
        </a:p>
      </dgm:t>
    </dgm:pt>
    <dgm:pt modelId="{7DC5CCD0-D080-4E2B-AAA6-76974B5639F4}">
      <dgm:prSet phldrT="[Texte]"/>
      <dgm:spPr/>
      <dgm:t>
        <a:bodyPr/>
        <a:lstStyle/>
        <a:p>
          <a:r>
            <a:rPr lang="fr-FR" dirty="0"/>
            <a:t>Environnement</a:t>
          </a:r>
        </a:p>
      </dgm:t>
    </dgm:pt>
    <dgm:pt modelId="{201DF292-7B4F-4469-BF13-9183D0684FCC}" type="parTrans" cxnId="{AE68F54D-B21F-42B2-BF03-6B547132D3F5}">
      <dgm:prSet/>
      <dgm:spPr/>
      <dgm:t>
        <a:bodyPr/>
        <a:lstStyle/>
        <a:p>
          <a:endParaRPr lang="fr-FR"/>
        </a:p>
      </dgm:t>
    </dgm:pt>
    <dgm:pt modelId="{637262D2-5CBD-421D-AA02-75067068170D}" type="sibTrans" cxnId="{AE68F54D-B21F-42B2-BF03-6B547132D3F5}">
      <dgm:prSet/>
      <dgm:spPr/>
      <dgm:t>
        <a:bodyPr/>
        <a:lstStyle/>
        <a:p>
          <a:endParaRPr lang="fr-FR"/>
        </a:p>
      </dgm:t>
    </dgm:pt>
    <dgm:pt modelId="{B7A7D038-2E70-4A95-B895-1EF0C1D51DF3}">
      <dgm:prSet phldrT="[Texte]"/>
      <dgm:spPr/>
      <dgm:t>
        <a:bodyPr/>
        <a:lstStyle/>
        <a:p>
          <a:r>
            <a:rPr lang="fr-FR" dirty="0"/>
            <a:t>Sécurité</a:t>
          </a:r>
        </a:p>
      </dgm:t>
    </dgm:pt>
    <dgm:pt modelId="{B83654C4-B951-44F4-B936-5091F10574F1}" type="parTrans" cxnId="{88B65381-31FA-4596-8192-C3809497DBA8}">
      <dgm:prSet/>
      <dgm:spPr/>
      <dgm:t>
        <a:bodyPr/>
        <a:lstStyle/>
        <a:p>
          <a:endParaRPr lang="fr-FR"/>
        </a:p>
      </dgm:t>
    </dgm:pt>
    <dgm:pt modelId="{A214CB5E-A9A5-4D67-8C7E-FC0857C28D5B}" type="sibTrans" cxnId="{88B65381-31FA-4596-8192-C3809497DBA8}">
      <dgm:prSet/>
      <dgm:spPr/>
      <dgm:t>
        <a:bodyPr/>
        <a:lstStyle/>
        <a:p>
          <a:endParaRPr lang="fr-FR"/>
        </a:p>
      </dgm:t>
    </dgm:pt>
    <dgm:pt modelId="{9AA4859F-025E-4648-81B9-3CD168DBB74F}" type="pres">
      <dgm:prSet presAssocID="{6FEE1F95-0CFD-44B7-AD63-48A040110C18}" presName="Name0" presStyleCnt="0">
        <dgm:presLayoutVars>
          <dgm:dir/>
          <dgm:resizeHandles val="exact"/>
        </dgm:presLayoutVars>
      </dgm:prSet>
      <dgm:spPr/>
    </dgm:pt>
    <dgm:pt modelId="{0676A86F-AA2D-4563-BCC2-059C3986FC15}" type="pres">
      <dgm:prSet presAssocID="{FFFA1C26-1629-4137-A1C2-B6B9F67F7DB3}" presName="node" presStyleLbl="node1" presStyleIdx="0" presStyleCnt="3">
        <dgm:presLayoutVars>
          <dgm:bulletEnabled val="1"/>
        </dgm:presLayoutVars>
      </dgm:prSet>
      <dgm:spPr/>
    </dgm:pt>
    <dgm:pt modelId="{209A602B-DA09-48A1-9D94-2178D3B12798}" type="pres">
      <dgm:prSet presAssocID="{CE0DE4EC-0367-4D76-A71B-B1D7AB257F1F}" presName="sibTrans" presStyleCnt="0"/>
      <dgm:spPr/>
    </dgm:pt>
    <dgm:pt modelId="{4F04FBE1-983F-4BA1-8722-649FE170962A}" type="pres">
      <dgm:prSet presAssocID="{4D4BB759-CD16-412E-9EA4-B7406B92AF8C}" presName="node" presStyleLbl="node1" presStyleIdx="1" presStyleCnt="3">
        <dgm:presLayoutVars>
          <dgm:bulletEnabled val="1"/>
        </dgm:presLayoutVars>
      </dgm:prSet>
      <dgm:spPr/>
    </dgm:pt>
    <dgm:pt modelId="{247B1F0A-0148-4EDF-AF08-8AB9900A88C2}" type="pres">
      <dgm:prSet presAssocID="{F957CA1C-0319-43EF-BD90-08462D6E06DD}" presName="sibTrans" presStyleCnt="0"/>
      <dgm:spPr/>
    </dgm:pt>
    <dgm:pt modelId="{1CE1AE13-28E9-4183-8B41-B46C58BA3A26}" type="pres">
      <dgm:prSet presAssocID="{415A2007-5008-4094-8244-241269B14B3A}" presName="node" presStyleLbl="node1" presStyleIdx="2" presStyleCnt="3">
        <dgm:presLayoutVars>
          <dgm:bulletEnabled val="1"/>
        </dgm:presLayoutVars>
      </dgm:prSet>
      <dgm:spPr/>
    </dgm:pt>
  </dgm:ptLst>
  <dgm:cxnLst>
    <dgm:cxn modelId="{6DB14617-D5A3-412E-AA15-77CFF1C01A27}" type="presOf" srcId="{4D4BB759-CD16-412E-9EA4-B7406B92AF8C}" destId="{4F04FBE1-983F-4BA1-8722-649FE170962A}" srcOrd="0" destOrd="0" presId="urn:microsoft.com/office/officeart/2005/8/layout/hList6"/>
    <dgm:cxn modelId="{FCCD6827-F3C1-4890-9459-0CA8D8E04885}" type="presOf" srcId="{1139D33C-5BF5-4766-8A71-31CF968647B9}" destId="{1CE1AE13-28E9-4183-8B41-B46C58BA3A26}" srcOrd="0" destOrd="2" presId="urn:microsoft.com/office/officeart/2005/8/layout/hList6"/>
    <dgm:cxn modelId="{0C7B822D-B058-4C0F-8072-35D19EF13726}" srcId="{415A2007-5008-4094-8244-241269B14B3A}" destId="{1139D33C-5BF5-4766-8A71-31CF968647B9}" srcOrd="1" destOrd="0" parTransId="{884CF450-6FFE-4D96-B614-F2ACEB17DE35}" sibTransId="{400B5A8D-44DA-4B49-A6CE-422E80F3EC26}"/>
    <dgm:cxn modelId="{2E554A38-728E-43FA-B417-AD476F23B8A8}" type="presOf" srcId="{A37E300A-0899-44AE-A12F-B69B67680138}" destId="{0676A86F-AA2D-4563-BCC2-059C3986FC15}" srcOrd="0" destOrd="2" presId="urn:microsoft.com/office/officeart/2005/8/layout/hList6"/>
    <dgm:cxn modelId="{48C20660-013C-40A4-822A-2AFA0C53AE35}" type="presOf" srcId="{7DC5CCD0-D080-4E2B-AAA6-76974B5639F4}" destId="{4F04FBE1-983F-4BA1-8722-649FE170962A}" srcOrd="0" destOrd="3" presId="urn:microsoft.com/office/officeart/2005/8/layout/hList6"/>
    <dgm:cxn modelId="{FE20DE49-5421-481D-8186-1898D45D0CED}" type="presOf" srcId="{0BDC0161-C909-4F5D-8C34-D19F3FD0C312}" destId="{4F04FBE1-983F-4BA1-8722-649FE170962A}" srcOrd="0" destOrd="1" presId="urn:microsoft.com/office/officeart/2005/8/layout/hList6"/>
    <dgm:cxn modelId="{965ECC4B-E6B5-40D1-9D9F-D9BB3C796D3E}" srcId="{415A2007-5008-4094-8244-241269B14B3A}" destId="{88A22586-490A-4F10-BF1F-3F3764646E0C}" srcOrd="0" destOrd="0" parTransId="{8140E499-7C49-46CD-B1E3-DCAD428688E6}" sibTransId="{DD4C65F3-07EF-45E9-B630-AAE54C016AD3}"/>
    <dgm:cxn modelId="{630EDD6D-A849-4746-8EB4-144FC84F0195}" srcId="{6FEE1F95-0CFD-44B7-AD63-48A040110C18}" destId="{4D4BB759-CD16-412E-9EA4-B7406B92AF8C}" srcOrd="1" destOrd="0" parTransId="{5EA2A20D-7E54-4460-958D-C68E5FCD4EAA}" sibTransId="{F957CA1C-0319-43EF-BD90-08462D6E06DD}"/>
    <dgm:cxn modelId="{AE68F54D-B21F-42B2-BF03-6B547132D3F5}" srcId="{4D4BB759-CD16-412E-9EA4-B7406B92AF8C}" destId="{7DC5CCD0-D080-4E2B-AAA6-76974B5639F4}" srcOrd="2" destOrd="0" parTransId="{201DF292-7B4F-4469-BF13-9183D0684FCC}" sibTransId="{637262D2-5CBD-421D-AA02-75067068170D}"/>
    <dgm:cxn modelId="{C73E8655-29E1-4CB7-AC46-F40A95EC8285}" type="presOf" srcId="{B7A7D038-2E70-4A95-B895-1EF0C1D51DF3}" destId="{4F04FBE1-983F-4BA1-8722-649FE170962A}" srcOrd="0" destOrd="2" presId="urn:microsoft.com/office/officeart/2005/8/layout/hList6"/>
    <dgm:cxn modelId="{90ABD355-6534-40FB-9817-C75DF3C0C456}" srcId="{FFFA1C26-1629-4137-A1C2-B6B9F67F7DB3}" destId="{D1D669E2-A215-45C5-99C2-EA3A97B152D6}" srcOrd="0" destOrd="0" parTransId="{2C188DA8-D560-4C60-BB8A-A8BC990E7EB5}" sibTransId="{0F58A718-B0A9-4161-A0C3-32E3107EB797}"/>
    <dgm:cxn modelId="{BD965556-0C70-489B-B3E3-1E88D2C3C35A}" srcId="{4D4BB759-CD16-412E-9EA4-B7406B92AF8C}" destId="{C32A63D1-47D3-4BB9-A1DC-EBCEF32C9A56}" srcOrd="3" destOrd="0" parTransId="{5831106A-F8A9-4B14-8651-A76793D5314E}" sibTransId="{6D2906EC-9A99-43FA-852E-A9BEE746E7F0}"/>
    <dgm:cxn modelId="{1537D87F-B5EA-4D75-B473-286B9A1195B7}" type="presOf" srcId="{88A22586-490A-4F10-BF1F-3F3764646E0C}" destId="{1CE1AE13-28E9-4183-8B41-B46C58BA3A26}" srcOrd="0" destOrd="1" presId="urn:microsoft.com/office/officeart/2005/8/layout/hList6"/>
    <dgm:cxn modelId="{88B65381-31FA-4596-8192-C3809497DBA8}" srcId="{4D4BB759-CD16-412E-9EA4-B7406B92AF8C}" destId="{B7A7D038-2E70-4A95-B895-1EF0C1D51DF3}" srcOrd="1" destOrd="0" parTransId="{B83654C4-B951-44F4-B936-5091F10574F1}" sibTransId="{A214CB5E-A9A5-4D67-8C7E-FC0857C28D5B}"/>
    <dgm:cxn modelId="{0FA2E585-DFC1-4895-943A-7162DAE00222}" srcId="{6FEE1F95-0CFD-44B7-AD63-48A040110C18}" destId="{FFFA1C26-1629-4137-A1C2-B6B9F67F7DB3}" srcOrd="0" destOrd="0" parTransId="{E1BFC5D2-7C0A-435D-A73E-F21FC187B792}" sibTransId="{CE0DE4EC-0367-4D76-A71B-B1D7AB257F1F}"/>
    <dgm:cxn modelId="{CB1E0897-4566-4FC0-B4C4-2338B827EBB9}" srcId="{FFFA1C26-1629-4137-A1C2-B6B9F67F7DB3}" destId="{A37E300A-0899-44AE-A12F-B69B67680138}" srcOrd="1" destOrd="0" parTransId="{C6AAD77C-8837-4159-84DB-9E43FD8ECAFA}" sibTransId="{53E6693A-B980-4718-8C81-742CA86FF39E}"/>
    <dgm:cxn modelId="{DC2C899C-A645-4485-B095-477FCC65E95B}" type="presOf" srcId="{415A2007-5008-4094-8244-241269B14B3A}" destId="{1CE1AE13-28E9-4183-8B41-B46C58BA3A26}" srcOrd="0" destOrd="0" presId="urn:microsoft.com/office/officeart/2005/8/layout/hList6"/>
    <dgm:cxn modelId="{79253FA3-F889-40CB-B04C-28D544D39A98}" srcId="{4D4BB759-CD16-412E-9EA4-B7406B92AF8C}" destId="{0BDC0161-C909-4F5D-8C34-D19F3FD0C312}" srcOrd="0" destOrd="0" parTransId="{07FD92B5-8602-42F0-8BAB-2141848E60FB}" sibTransId="{22AC37DB-3E72-45CF-8D8F-8D6683DDA054}"/>
    <dgm:cxn modelId="{56870BCF-F908-44CA-ACD7-D8F195A868AF}" type="presOf" srcId="{FFFA1C26-1629-4137-A1C2-B6B9F67F7DB3}" destId="{0676A86F-AA2D-4563-BCC2-059C3986FC15}" srcOrd="0" destOrd="0" presId="urn:microsoft.com/office/officeart/2005/8/layout/hList6"/>
    <dgm:cxn modelId="{DF9B76D3-77A1-4687-853E-5107103DDA9F}" type="presOf" srcId="{D1D669E2-A215-45C5-99C2-EA3A97B152D6}" destId="{0676A86F-AA2D-4563-BCC2-059C3986FC15}" srcOrd="0" destOrd="1" presId="urn:microsoft.com/office/officeart/2005/8/layout/hList6"/>
    <dgm:cxn modelId="{B4588FF1-4DD4-4102-ABC1-4544CFF065C7}" srcId="{6FEE1F95-0CFD-44B7-AD63-48A040110C18}" destId="{415A2007-5008-4094-8244-241269B14B3A}" srcOrd="2" destOrd="0" parTransId="{981845BA-A138-4F7C-AA34-5816988CB23D}" sibTransId="{BE167749-3CFE-4F45-9615-5B5B8BA60029}"/>
    <dgm:cxn modelId="{7D8CEFFA-00B8-4A9F-9316-32029227456A}" type="presOf" srcId="{6FEE1F95-0CFD-44B7-AD63-48A040110C18}" destId="{9AA4859F-025E-4648-81B9-3CD168DBB74F}" srcOrd="0" destOrd="0" presId="urn:microsoft.com/office/officeart/2005/8/layout/hList6"/>
    <dgm:cxn modelId="{B56AA2FE-6D88-4F8E-8C8A-8ECD51F3CC80}" type="presOf" srcId="{C32A63D1-47D3-4BB9-A1DC-EBCEF32C9A56}" destId="{4F04FBE1-983F-4BA1-8722-649FE170962A}" srcOrd="0" destOrd="4" presId="urn:microsoft.com/office/officeart/2005/8/layout/hList6"/>
    <dgm:cxn modelId="{0FE6AF01-29CB-4A73-8995-C54384F59272}" type="presParOf" srcId="{9AA4859F-025E-4648-81B9-3CD168DBB74F}" destId="{0676A86F-AA2D-4563-BCC2-059C3986FC15}" srcOrd="0" destOrd="0" presId="urn:microsoft.com/office/officeart/2005/8/layout/hList6"/>
    <dgm:cxn modelId="{71EC81FD-5804-442F-8276-EBAB89A5EB5B}" type="presParOf" srcId="{9AA4859F-025E-4648-81B9-3CD168DBB74F}" destId="{209A602B-DA09-48A1-9D94-2178D3B12798}" srcOrd="1" destOrd="0" presId="urn:microsoft.com/office/officeart/2005/8/layout/hList6"/>
    <dgm:cxn modelId="{2132631E-7E0B-4D89-86D1-257A0FB69687}" type="presParOf" srcId="{9AA4859F-025E-4648-81B9-3CD168DBB74F}" destId="{4F04FBE1-983F-4BA1-8722-649FE170962A}" srcOrd="2" destOrd="0" presId="urn:microsoft.com/office/officeart/2005/8/layout/hList6"/>
    <dgm:cxn modelId="{2FAC8202-E141-4339-B58E-9D7849E9B6E0}" type="presParOf" srcId="{9AA4859F-025E-4648-81B9-3CD168DBB74F}" destId="{247B1F0A-0148-4EDF-AF08-8AB9900A88C2}" srcOrd="3" destOrd="0" presId="urn:microsoft.com/office/officeart/2005/8/layout/hList6"/>
    <dgm:cxn modelId="{E08CA8A8-623D-45DD-8930-CBAA07FFEBC5}" type="presParOf" srcId="{9AA4859F-025E-4648-81B9-3CD168DBB74F}" destId="{1CE1AE13-28E9-4183-8B41-B46C58BA3A2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916874-35A6-4A5D-90C8-3D510037C11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504A299-910C-43BC-8F68-455401291334}">
      <dgm:prSet phldrT="[Texte]"/>
      <dgm:spPr/>
      <dgm:t>
        <a:bodyPr/>
        <a:lstStyle/>
        <a:p>
          <a:r>
            <a:rPr lang="fr-FR" dirty="0"/>
            <a:t>En cours</a:t>
          </a:r>
        </a:p>
      </dgm:t>
    </dgm:pt>
    <dgm:pt modelId="{3DBB8D76-1BD0-42FD-9E8F-D71D533EE0DD}" type="parTrans" cxnId="{B420AF66-7E17-4C5B-AB71-008D442E3289}">
      <dgm:prSet/>
      <dgm:spPr/>
      <dgm:t>
        <a:bodyPr/>
        <a:lstStyle/>
        <a:p>
          <a:endParaRPr lang="fr-FR"/>
        </a:p>
      </dgm:t>
    </dgm:pt>
    <dgm:pt modelId="{19DC95C0-28BF-4E9A-B18B-ECF27B752475}" type="sibTrans" cxnId="{B420AF66-7E17-4C5B-AB71-008D442E3289}">
      <dgm:prSet/>
      <dgm:spPr/>
      <dgm:t>
        <a:bodyPr/>
        <a:lstStyle/>
        <a:p>
          <a:endParaRPr lang="fr-FR"/>
        </a:p>
      </dgm:t>
    </dgm:pt>
    <dgm:pt modelId="{BFA0D2B6-8437-4DA9-8FEC-2E33D1289709}">
      <dgm:prSet phldrT="[Texte]" custT="1"/>
      <dgm:spPr/>
      <dgm:t>
        <a:bodyPr/>
        <a:lstStyle/>
        <a:p>
          <a:r>
            <a:rPr lang="fr-FR" sz="1800" dirty="0"/>
            <a:t>9 tranches en France, sur 4 technologies différentes</a:t>
          </a:r>
        </a:p>
      </dgm:t>
    </dgm:pt>
    <dgm:pt modelId="{9D13A7A7-FF48-4ABF-AF53-7FC0C8155B2C}" type="parTrans" cxnId="{92477EB7-AFEF-42F0-8B0B-EE0350E788AC}">
      <dgm:prSet/>
      <dgm:spPr/>
      <dgm:t>
        <a:bodyPr/>
        <a:lstStyle/>
        <a:p>
          <a:endParaRPr lang="fr-FR"/>
        </a:p>
      </dgm:t>
    </dgm:pt>
    <dgm:pt modelId="{446C8D99-1A8F-4339-B4C4-2B7519505827}" type="sibTrans" cxnId="{92477EB7-AFEF-42F0-8B0B-EE0350E788AC}">
      <dgm:prSet/>
      <dgm:spPr/>
      <dgm:t>
        <a:bodyPr/>
        <a:lstStyle/>
        <a:p>
          <a:endParaRPr lang="fr-FR"/>
        </a:p>
      </dgm:t>
    </dgm:pt>
    <dgm:pt modelId="{6D63FFE7-9A2A-46F3-9447-AA981FC01824}">
      <dgm:prSet phldrT="[Texte]"/>
      <dgm:spPr/>
      <dgm:t>
        <a:bodyPr/>
        <a:lstStyle/>
        <a:p>
          <a:r>
            <a:rPr lang="fr-FR" dirty="0"/>
            <a:t>A venir</a:t>
          </a:r>
        </a:p>
      </dgm:t>
    </dgm:pt>
    <dgm:pt modelId="{166A8ABD-E063-4125-A005-EC63F64C5EB2}" type="parTrans" cxnId="{D41F0D6F-3117-44D2-AC8F-38F9F675EA95}">
      <dgm:prSet/>
      <dgm:spPr/>
      <dgm:t>
        <a:bodyPr/>
        <a:lstStyle/>
        <a:p>
          <a:endParaRPr lang="fr-FR"/>
        </a:p>
      </dgm:t>
    </dgm:pt>
    <dgm:pt modelId="{8B42D756-7EFF-4470-A94D-9CB9FBF83576}" type="sibTrans" cxnId="{D41F0D6F-3117-44D2-AC8F-38F9F675EA95}">
      <dgm:prSet/>
      <dgm:spPr/>
      <dgm:t>
        <a:bodyPr/>
        <a:lstStyle/>
        <a:p>
          <a:endParaRPr lang="fr-FR"/>
        </a:p>
      </dgm:t>
    </dgm:pt>
    <dgm:pt modelId="{4F781D18-1C86-4672-B720-B8AF546E2B65}">
      <dgm:prSet phldrT="[Texte]"/>
      <dgm:spPr/>
      <dgm:t>
        <a:bodyPr/>
        <a:lstStyle/>
        <a:p>
          <a:r>
            <a:rPr lang="fr-FR" dirty="0"/>
            <a:t>Les fermetures de site, à commencer par Fessenheim</a:t>
          </a:r>
        </a:p>
      </dgm:t>
    </dgm:pt>
    <dgm:pt modelId="{98112424-08AA-4054-9DA4-63427ECFA4B4}" type="parTrans" cxnId="{A024D08A-D0F5-45AE-A9A5-77C8BC98C04A}">
      <dgm:prSet/>
      <dgm:spPr/>
      <dgm:t>
        <a:bodyPr/>
        <a:lstStyle/>
        <a:p>
          <a:endParaRPr lang="fr-FR"/>
        </a:p>
      </dgm:t>
    </dgm:pt>
    <dgm:pt modelId="{88BAF80A-35FC-4D31-8E1B-476548F0FB75}" type="sibTrans" cxnId="{A024D08A-D0F5-45AE-A9A5-77C8BC98C04A}">
      <dgm:prSet/>
      <dgm:spPr/>
      <dgm:t>
        <a:bodyPr/>
        <a:lstStyle/>
        <a:p>
          <a:endParaRPr lang="fr-FR"/>
        </a:p>
      </dgm:t>
    </dgm:pt>
    <dgm:pt modelId="{4DF2FC8D-344A-4828-AA40-323313F577DA}">
      <dgm:prSet phldrT="[Texte]"/>
      <dgm:spPr/>
      <dgm:t>
        <a:bodyPr/>
        <a:lstStyle/>
        <a:p>
          <a:r>
            <a:rPr lang="fr-FR" dirty="0"/>
            <a:t>Une ambition</a:t>
          </a:r>
        </a:p>
      </dgm:t>
    </dgm:pt>
    <dgm:pt modelId="{0231BA71-2E0A-413E-ACC5-8475840800E2}" type="parTrans" cxnId="{A9C52F25-66DB-491E-96B2-63B223DD319D}">
      <dgm:prSet/>
      <dgm:spPr/>
      <dgm:t>
        <a:bodyPr/>
        <a:lstStyle/>
        <a:p>
          <a:endParaRPr lang="fr-FR"/>
        </a:p>
      </dgm:t>
    </dgm:pt>
    <dgm:pt modelId="{870D107D-8E0C-4819-A60B-B939F658BA84}" type="sibTrans" cxnId="{A9C52F25-66DB-491E-96B2-63B223DD319D}">
      <dgm:prSet/>
      <dgm:spPr/>
      <dgm:t>
        <a:bodyPr/>
        <a:lstStyle/>
        <a:p>
          <a:endParaRPr lang="fr-FR"/>
        </a:p>
      </dgm:t>
    </dgm:pt>
    <dgm:pt modelId="{17DB92A6-0FB5-43DF-AEE3-9D5BF974BEA5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EDF est « en train de mettre sur pied une plateforme industrielle de référence au niveau européen »                                                    D. Minière, Electric </a:t>
          </a:r>
          <a:r>
            <a:rPr lang="fr-FR" dirty="0" err="1">
              <a:solidFill>
                <a:schemeClr val="tx1"/>
              </a:solidFill>
            </a:rPr>
            <a:t>days</a:t>
          </a:r>
          <a:r>
            <a:rPr lang="fr-FR" dirty="0">
              <a:solidFill>
                <a:schemeClr val="tx1"/>
              </a:solidFill>
            </a:rPr>
            <a:t>.</a:t>
          </a:r>
          <a:endParaRPr lang="fr-FR" dirty="0"/>
        </a:p>
      </dgm:t>
    </dgm:pt>
    <dgm:pt modelId="{E9B8A3C4-D206-4C65-B469-0FD710D74AB1}" type="parTrans" cxnId="{FCC65635-C6C5-465E-A227-A2FDE7D0A2B7}">
      <dgm:prSet/>
      <dgm:spPr/>
      <dgm:t>
        <a:bodyPr/>
        <a:lstStyle/>
        <a:p>
          <a:endParaRPr lang="fr-FR"/>
        </a:p>
      </dgm:t>
    </dgm:pt>
    <dgm:pt modelId="{DA57D8A6-9B02-4731-9B8D-7CDD059C115E}" type="sibTrans" cxnId="{FCC65635-C6C5-465E-A227-A2FDE7D0A2B7}">
      <dgm:prSet/>
      <dgm:spPr/>
      <dgm:t>
        <a:bodyPr/>
        <a:lstStyle/>
        <a:p>
          <a:endParaRPr lang="fr-FR"/>
        </a:p>
      </dgm:t>
    </dgm:pt>
    <dgm:pt modelId="{A7BB7105-9CD3-48DC-965D-45642E4A829C}">
      <dgm:prSet phldrT="[Texte]" custT="1"/>
      <dgm:spPr/>
      <dgm:t>
        <a:bodyPr/>
        <a:lstStyle/>
        <a:p>
          <a:r>
            <a:rPr lang="fr-FR" sz="1800" dirty="0"/>
            <a:t>116 réacteurs dans le monde</a:t>
          </a:r>
        </a:p>
      </dgm:t>
    </dgm:pt>
    <dgm:pt modelId="{0546298C-EBAD-42CF-99F4-C1DE2A441D52}" type="parTrans" cxnId="{D324CAEC-429E-4AF6-A045-1DAB3694C916}">
      <dgm:prSet/>
      <dgm:spPr/>
      <dgm:t>
        <a:bodyPr/>
        <a:lstStyle/>
        <a:p>
          <a:endParaRPr lang="fr-FR"/>
        </a:p>
      </dgm:t>
    </dgm:pt>
    <dgm:pt modelId="{B5208173-8BF0-4BEE-94F4-53751BA38529}" type="sibTrans" cxnId="{D324CAEC-429E-4AF6-A045-1DAB3694C916}">
      <dgm:prSet/>
      <dgm:spPr/>
      <dgm:t>
        <a:bodyPr/>
        <a:lstStyle/>
        <a:p>
          <a:endParaRPr lang="fr-FR"/>
        </a:p>
      </dgm:t>
    </dgm:pt>
    <dgm:pt modelId="{EF2416E7-3705-4F45-BAC1-F3045BC97AFB}">
      <dgm:prSet phldrT="[Texte]"/>
      <dgm:spPr/>
      <dgm:t>
        <a:bodyPr/>
        <a:lstStyle/>
        <a:p>
          <a:r>
            <a:rPr lang="fr-FR" dirty="0"/>
            <a:t>x2 marché européen entre 2016 et 2030 (plus de 130 réacteurs dans le monde : 200 milliards d’€ d’ici à 2050)</a:t>
          </a:r>
        </a:p>
      </dgm:t>
    </dgm:pt>
    <dgm:pt modelId="{EE322BEB-76B0-4BB8-8E6E-3FF98F642BE7}" type="parTrans" cxnId="{1B6E544B-9495-40F2-BF28-3F04FEE72985}">
      <dgm:prSet/>
      <dgm:spPr/>
      <dgm:t>
        <a:bodyPr/>
        <a:lstStyle/>
        <a:p>
          <a:endParaRPr lang="fr-FR"/>
        </a:p>
      </dgm:t>
    </dgm:pt>
    <dgm:pt modelId="{A30687CF-8BC5-4438-94E7-28E7260D3755}" type="sibTrans" cxnId="{1B6E544B-9495-40F2-BF28-3F04FEE72985}">
      <dgm:prSet/>
      <dgm:spPr/>
      <dgm:t>
        <a:bodyPr/>
        <a:lstStyle/>
        <a:p>
          <a:endParaRPr lang="fr-FR"/>
        </a:p>
      </dgm:t>
    </dgm:pt>
    <dgm:pt modelId="{612D0325-ABDC-44B5-8D2C-9F25870C70FC}" type="pres">
      <dgm:prSet presAssocID="{B0916874-35A6-4A5D-90C8-3D510037C11F}" presName="linearFlow" presStyleCnt="0">
        <dgm:presLayoutVars>
          <dgm:dir/>
          <dgm:animLvl val="lvl"/>
          <dgm:resizeHandles val="exact"/>
        </dgm:presLayoutVars>
      </dgm:prSet>
      <dgm:spPr/>
    </dgm:pt>
    <dgm:pt modelId="{4F292CB0-C039-46AB-9509-29FBCE061FD1}" type="pres">
      <dgm:prSet presAssocID="{1504A299-910C-43BC-8F68-455401291334}" presName="composite" presStyleCnt="0"/>
      <dgm:spPr/>
    </dgm:pt>
    <dgm:pt modelId="{1E4FF2C9-B34D-42F5-A452-D7638466E590}" type="pres">
      <dgm:prSet presAssocID="{1504A299-910C-43BC-8F68-45540129133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7700ACA-12B1-4FD2-BB31-77D92740719D}" type="pres">
      <dgm:prSet presAssocID="{1504A299-910C-43BC-8F68-455401291334}" presName="descendantText" presStyleLbl="alignAcc1" presStyleIdx="0" presStyleCnt="3">
        <dgm:presLayoutVars>
          <dgm:bulletEnabled val="1"/>
        </dgm:presLayoutVars>
      </dgm:prSet>
      <dgm:spPr/>
    </dgm:pt>
    <dgm:pt modelId="{5B70004B-4085-4B9C-8935-D47796E6D488}" type="pres">
      <dgm:prSet presAssocID="{19DC95C0-28BF-4E9A-B18B-ECF27B752475}" presName="sp" presStyleCnt="0"/>
      <dgm:spPr/>
    </dgm:pt>
    <dgm:pt modelId="{D6AA70DC-86C2-44E2-BFD3-FB4ACC1D61EA}" type="pres">
      <dgm:prSet presAssocID="{6D63FFE7-9A2A-46F3-9447-AA981FC01824}" presName="composite" presStyleCnt="0"/>
      <dgm:spPr/>
    </dgm:pt>
    <dgm:pt modelId="{6EBF9DA9-AACF-48C9-A33C-0ECDB78D2F89}" type="pres">
      <dgm:prSet presAssocID="{6D63FFE7-9A2A-46F3-9447-AA981FC0182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FDF18D7-D705-4A2C-BF6E-14E5C2F2FEDA}" type="pres">
      <dgm:prSet presAssocID="{6D63FFE7-9A2A-46F3-9447-AA981FC01824}" presName="descendantText" presStyleLbl="alignAcc1" presStyleIdx="1" presStyleCnt="3">
        <dgm:presLayoutVars>
          <dgm:bulletEnabled val="1"/>
        </dgm:presLayoutVars>
      </dgm:prSet>
      <dgm:spPr/>
    </dgm:pt>
    <dgm:pt modelId="{65804A3F-7105-4CFE-B001-577E0B7C9748}" type="pres">
      <dgm:prSet presAssocID="{8B42D756-7EFF-4470-A94D-9CB9FBF83576}" presName="sp" presStyleCnt="0"/>
      <dgm:spPr/>
    </dgm:pt>
    <dgm:pt modelId="{4DD3A51A-B727-485B-B392-32CE4DF7E417}" type="pres">
      <dgm:prSet presAssocID="{4DF2FC8D-344A-4828-AA40-323313F577DA}" presName="composite" presStyleCnt="0"/>
      <dgm:spPr/>
    </dgm:pt>
    <dgm:pt modelId="{A0A3950B-075B-4E6D-A065-E6A8AB9D3EF7}" type="pres">
      <dgm:prSet presAssocID="{4DF2FC8D-344A-4828-AA40-323313F577D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781CE45-F73F-4AF4-BBB7-50C04BB3F6E8}" type="pres">
      <dgm:prSet presAssocID="{4DF2FC8D-344A-4828-AA40-323313F577D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F758B21-50B2-4E9F-B29B-D1BB83400C24}" type="presOf" srcId="{BFA0D2B6-8437-4DA9-8FEC-2E33D1289709}" destId="{E7700ACA-12B1-4FD2-BB31-77D92740719D}" srcOrd="0" destOrd="0" presId="urn:microsoft.com/office/officeart/2005/8/layout/chevron2"/>
    <dgm:cxn modelId="{A9C52F25-66DB-491E-96B2-63B223DD319D}" srcId="{B0916874-35A6-4A5D-90C8-3D510037C11F}" destId="{4DF2FC8D-344A-4828-AA40-323313F577DA}" srcOrd="2" destOrd="0" parTransId="{0231BA71-2E0A-413E-ACC5-8475840800E2}" sibTransId="{870D107D-8E0C-4819-A60B-B939F658BA84}"/>
    <dgm:cxn modelId="{7B83F630-4620-4D53-B08A-FA0ECE1DA534}" type="presOf" srcId="{EF2416E7-3705-4F45-BAC1-F3045BC97AFB}" destId="{DFDF18D7-D705-4A2C-BF6E-14E5C2F2FEDA}" srcOrd="0" destOrd="1" presId="urn:microsoft.com/office/officeart/2005/8/layout/chevron2"/>
    <dgm:cxn modelId="{FCC65635-C6C5-465E-A227-A2FDE7D0A2B7}" srcId="{4DF2FC8D-344A-4828-AA40-323313F577DA}" destId="{17DB92A6-0FB5-43DF-AEE3-9D5BF974BEA5}" srcOrd="0" destOrd="0" parTransId="{E9B8A3C4-D206-4C65-B469-0FD710D74AB1}" sibTransId="{DA57D8A6-9B02-4731-9B8D-7CDD059C115E}"/>
    <dgm:cxn modelId="{B420AF66-7E17-4C5B-AB71-008D442E3289}" srcId="{B0916874-35A6-4A5D-90C8-3D510037C11F}" destId="{1504A299-910C-43BC-8F68-455401291334}" srcOrd="0" destOrd="0" parTransId="{3DBB8D76-1BD0-42FD-9E8F-D71D533EE0DD}" sibTransId="{19DC95C0-28BF-4E9A-B18B-ECF27B752475}"/>
    <dgm:cxn modelId="{1B6E544B-9495-40F2-BF28-3F04FEE72985}" srcId="{6D63FFE7-9A2A-46F3-9447-AA981FC01824}" destId="{EF2416E7-3705-4F45-BAC1-F3045BC97AFB}" srcOrd="1" destOrd="0" parTransId="{EE322BEB-76B0-4BB8-8E6E-3FF98F642BE7}" sibTransId="{A30687CF-8BC5-4438-94E7-28E7260D3755}"/>
    <dgm:cxn modelId="{D41F0D6F-3117-44D2-AC8F-38F9F675EA95}" srcId="{B0916874-35A6-4A5D-90C8-3D510037C11F}" destId="{6D63FFE7-9A2A-46F3-9447-AA981FC01824}" srcOrd="1" destOrd="0" parTransId="{166A8ABD-E063-4125-A005-EC63F64C5EB2}" sibTransId="{8B42D756-7EFF-4470-A94D-9CB9FBF83576}"/>
    <dgm:cxn modelId="{354B2E55-BDF7-4485-BD6D-018D5415E7A6}" type="presOf" srcId="{17DB92A6-0FB5-43DF-AEE3-9D5BF974BEA5}" destId="{1781CE45-F73F-4AF4-BBB7-50C04BB3F6E8}" srcOrd="0" destOrd="0" presId="urn:microsoft.com/office/officeart/2005/8/layout/chevron2"/>
    <dgm:cxn modelId="{A024D08A-D0F5-45AE-A9A5-77C8BC98C04A}" srcId="{6D63FFE7-9A2A-46F3-9447-AA981FC01824}" destId="{4F781D18-1C86-4672-B720-B8AF546E2B65}" srcOrd="0" destOrd="0" parTransId="{98112424-08AA-4054-9DA4-63427ECFA4B4}" sibTransId="{88BAF80A-35FC-4D31-8E1B-476548F0FB75}"/>
    <dgm:cxn modelId="{C8C3FB9E-D8E5-486C-BBCA-1C8D8BB13CDA}" type="presOf" srcId="{A7BB7105-9CD3-48DC-965D-45642E4A829C}" destId="{E7700ACA-12B1-4FD2-BB31-77D92740719D}" srcOrd="0" destOrd="1" presId="urn:microsoft.com/office/officeart/2005/8/layout/chevron2"/>
    <dgm:cxn modelId="{AC26DBB1-C905-4B4A-8391-48A5708B29D6}" type="presOf" srcId="{6D63FFE7-9A2A-46F3-9447-AA981FC01824}" destId="{6EBF9DA9-AACF-48C9-A33C-0ECDB78D2F89}" srcOrd="0" destOrd="0" presId="urn:microsoft.com/office/officeart/2005/8/layout/chevron2"/>
    <dgm:cxn modelId="{92477EB7-AFEF-42F0-8B0B-EE0350E788AC}" srcId="{1504A299-910C-43BC-8F68-455401291334}" destId="{BFA0D2B6-8437-4DA9-8FEC-2E33D1289709}" srcOrd="0" destOrd="0" parTransId="{9D13A7A7-FF48-4ABF-AF53-7FC0C8155B2C}" sibTransId="{446C8D99-1A8F-4339-B4C4-2B7519505827}"/>
    <dgm:cxn modelId="{152AF0BC-3AD0-4DE0-9FB1-B86C9DF68A5E}" type="presOf" srcId="{4DF2FC8D-344A-4828-AA40-323313F577DA}" destId="{A0A3950B-075B-4E6D-A065-E6A8AB9D3EF7}" srcOrd="0" destOrd="0" presId="urn:microsoft.com/office/officeart/2005/8/layout/chevron2"/>
    <dgm:cxn modelId="{FCE981BF-32BD-48FF-8878-5AE25AB84688}" type="presOf" srcId="{4F781D18-1C86-4672-B720-B8AF546E2B65}" destId="{DFDF18D7-D705-4A2C-BF6E-14E5C2F2FEDA}" srcOrd="0" destOrd="0" presId="urn:microsoft.com/office/officeart/2005/8/layout/chevron2"/>
    <dgm:cxn modelId="{C9D6EAE4-9584-45B4-B47A-85F212464616}" type="presOf" srcId="{1504A299-910C-43BC-8F68-455401291334}" destId="{1E4FF2C9-B34D-42F5-A452-D7638466E590}" srcOrd="0" destOrd="0" presId="urn:microsoft.com/office/officeart/2005/8/layout/chevron2"/>
    <dgm:cxn modelId="{D324CAEC-429E-4AF6-A045-1DAB3694C916}" srcId="{1504A299-910C-43BC-8F68-455401291334}" destId="{A7BB7105-9CD3-48DC-965D-45642E4A829C}" srcOrd="1" destOrd="0" parTransId="{0546298C-EBAD-42CF-99F4-C1DE2A441D52}" sibTransId="{B5208173-8BF0-4BEE-94F4-53751BA38529}"/>
    <dgm:cxn modelId="{E31D69F2-555C-4063-8331-590373AAD748}" type="presOf" srcId="{B0916874-35A6-4A5D-90C8-3D510037C11F}" destId="{612D0325-ABDC-44B5-8D2C-9F25870C70FC}" srcOrd="0" destOrd="0" presId="urn:microsoft.com/office/officeart/2005/8/layout/chevron2"/>
    <dgm:cxn modelId="{9EB9C570-1A22-405C-B937-E0F2C178B5B5}" type="presParOf" srcId="{612D0325-ABDC-44B5-8D2C-9F25870C70FC}" destId="{4F292CB0-C039-46AB-9509-29FBCE061FD1}" srcOrd="0" destOrd="0" presId="urn:microsoft.com/office/officeart/2005/8/layout/chevron2"/>
    <dgm:cxn modelId="{1F0515BA-0D52-4079-BCCE-26D6EFC90E38}" type="presParOf" srcId="{4F292CB0-C039-46AB-9509-29FBCE061FD1}" destId="{1E4FF2C9-B34D-42F5-A452-D7638466E590}" srcOrd="0" destOrd="0" presId="urn:microsoft.com/office/officeart/2005/8/layout/chevron2"/>
    <dgm:cxn modelId="{36B736E1-4F58-4243-A009-10B8125AB275}" type="presParOf" srcId="{4F292CB0-C039-46AB-9509-29FBCE061FD1}" destId="{E7700ACA-12B1-4FD2-BB31-77D92740719D}" srcOrd="1" destOrd="0" presId="urn:microsoft.com/office/officeart/2005/8/layout/chevron2"/>
    <dgm:cxn modelId="{B8E6E592-48AD-497D-86B2-5C7470E7A043}" type="presParOf" srcId="{612D0325-ABDC-44B5-8D2C-9F25870C70FC}" destId="{5B70004B-4085-4B9C-8935-D47796E6D488}" srcOrd="1" destOrd="0" presId="urn:microsoft.com/office/officeart/2005/8/layout/chevron2"/>
    <dgm:cxn modelId="{9482136A-6306-43D3-9DB8-421CE18F9178}" type="presParOf" srcId="{612D0325-ABDC-44B5-8D2C-9F25870C70FC}" destId="{D6AA70DC-86C2-44E2-BFD3-FB4ACC1D61EA}" srcOrd="2" destOrd="0" presId="urn:microsoft.com/office/officeart/2005/8/layout/chevron2"/>
    <dgm:cxn modelId="{4CA9B7CF-2987-4210-97AF-8CBED14E3B8A}" type="presParOf" srcId="{D6AA70DC-86C2-44E2-BFD3-FB4ACC1D61EA}" destId="{6EBF9DA9-AACF-48C9-A33C-0ECDB78D2F89}" srcOrd="0" destOrd="0" presId="urn:microsoft.com/office/officeart/2005/8/layout/chevron2"/>
    <dgm:cxn modelId="{138854BD-7CD6-408F-A2BC-19018EB4F545}" type="presParOf" srcId="{D6AA70DC-86C2-44E2-BFD3-FB4ACC1D61EA}" destId="{DFDF18D7-D705-4A2C-BF6E-14E5C2F2FEDA}" srcOrd="1" destOrd="0" presId="urn:microsoft.com/office/officeart/2005/8/layout/chevron2"/>
    <dgm:cxn modelId="{0EF5762B-F62E-4BB6-8659-60F88CD83804}" type="presParOf" srcId="{612D0325-ABDC-44B5-8D2C-9F25870C70FC}" destId="{65804A3F-7105-4CFE-B001-577E0B7C9748}" srcOrd="3" destOrd="0" presId="urn:microsoft.com/office/officeart/2005/8/layout/chevron2"/>
    <dgm:cxn modelId="{AA8D4370-64F6-4457-AC09-D31BD0818E5F}" type="presParOf" srcId="{612D0325-ABDC-44B5-8D2C-9F25870C70FC}" destId="{4DD3A51A-B727-485B-B392-32CE4DF7E417}" srcOrd="4" destOrd="0" presId="urn:microsoft.com/office/officeart/2005/8/layout/chevron2"/>
    <dgm:cxn modelId="{D98319CE-A46A-4B06-81C2-85B827AD35F3}" type="presParOf" srcId="{4DD3A51A-B727-485B-B392-32CE4DF7E417}" destId="{A0A3950B-075B-4E6D-A065-E6A8AB9D3EF7}" srcOrd="0" destOrd="0" presId="urn:microsoft.com/office/officeart/2005/8/layout/chevron2"/>
    <dgm:cxn modelId="{AEE85960-E1DB-4F85-9635-92C708689213}" type="presParOf" srcId="{4DD3A51A-B727-485B-B392-32CE4DF7E417}" destId="{1781CE45-F73F-4AF4-BBB7-50C04BB3F6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2354-9510-488A-809A-9369BD806FA1}">
      <dsp:nvSpPr>
        <dsp:cNvPr id="0" name=""/>
        <dsp:cNvSpPr/>
      </dsp:nvSpPr>
      <dsp:spPr>
        <a:xfrm>
          <a:off x="0" y="253788"/>
          <a:ext cx="530625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824" tIns="333248" rIns="41182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Des accidents qui interrogent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Des opposants médiatiquement très structurés</a:t>
          </a:r>
        </a:p>
      </dsp:txBody>
      <dsp:txXfrm>
        <a:off x="0" y="253788"/>
        <a:ext cx="5306251" cy="932400"/>
      </dsp:txXfrm>
    </dsp:sp>
    <dsp:sp modelId="{3878EE7E-8694-44D7-88BD-1C663B831A90}">
      <dsp:nvSpPr>
        <dsp:cNvPr id="0" name=""/>
        <dsp:cNvSpPr/>
      </dsp:nvSpPr>
      <dsp:spPr>
        <a:xfrm>
          <a:off x="265312" y="17628"/>
          <a:ext cx="3714375" cy="4723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95" tIns="0" rIns="1403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Socialement / médiatiquement</a:t>
          </a:r>
        </a:p>
      </dsp:txBody>
      <dsp:txXfrm>
        <a:off x="288369" y="40685"/>
        <a:ext cx="3668261" cy="426206"/>
      </dsp:txXfrm>
    </dsp:sp>
    <dsp:sp modelId="{F1038020-7852-43C8-929D-8EF287741FF9}">
      <dsp:nvSpPr>
        <dsp:cNvPr id="0" name=""/>
        <dsp:cNvSpPr/>
      </dsp:nvSpPr>
      <dsp:spPr>
        <a:xfrm>
          <a:off x="0" y="1508748"/>
          <a:ext cx="5306251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16363"/>
              <a:satOff val="7222"/>
              <a:lumOff val="307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824" tIns="333248" rIns="41182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Des décisions d’arrêt dans certains pays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Une difficulté à assumer le nucléaire</a:t>
          </a:r>
        </a:p>
      </dsp:txBody>
      <dsp:txXfrm>
        <a:off x="0" y="1508748"/>
        <a:ext cx="5306251" cy="932400"/>
      </dsp:txXfrm>
    </dsp:sp>
    <dsp:sp modelId="{73B85490-D965-4260-A89E-4C0B982A7866}">
      <dsp:nvSpPr>
        <dsp:cNvPr id="0" name=""/>
        <dsp:cNvSpPr/>
      </dsp:nvSpPr>
      <dsp:spPr>
        <a:xfrm>
          <a:off x="265312" y="1272588"/>
          <a:ext cx="3714375" cy="472320"/>
        </a:xfrm>
        <a:prstGeom prst="roundRect">
          <a:avLst/>
        </a:prstGeom>
        <a:solidFill>
          <a:schemeClr val="accent2">
            <a:shade val="50000"/>
            <a:hueOff val="-431485"/>
            <a:satOff val="7175"/>
            <a:lumOff val="329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95" tIns="0" rIns="1403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Politiquement</a:t>
          </a:r>
        </a:p>
      </dsp:txBody>
      <dsp:txXfrm>
        <a:off x="288369" y="1295645"/>
        <a:ext cx="3668261" cy="426206"/>
      </dsp:txXfrm>
    </dsp:sp>
    <dsp:sp modelId="{02BB1054-9853-4FE5-B619-90634FC8F7E0}">
      <dsp:nvSpPr>
        <dsp:cNvPr id="0" name=""/>
        <dsp:cNvSpPr/>
      </dsp:nvSpPr>
      <dsp:spPr>
        <a:xfrm>
          <a:off x="0" y="2763708"/>
          <a:ext cx="5306251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16363"/>
              <a:satOff val="7222"/>
              <a:lumOff val="307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824" tIns="333248" rIns="41182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Une complexité des projets qui pèsent sur les coûts des premiers réacteurs de Génération 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Une rentabilité / compétitivité à démontrer</a:t>
          </a:r>
        </a:p>
      </dsp:txBody>
      <dsp:txXfrm>
        <a:off x="0" y="2763708"/>
        <a:ext cx="5306251" cy="1159200"/>
      </dsp:txXfrm>
    </dsp:sp>
    <dsp:sp modelId="{51BBF2C9-D8B8-43E0-8325-A3BF2C367F17}">
      <dsp:nvSpPr>
        <dsp:cNvPr id="0" name=""/>
        <dsp:cNvSpPr/>
      </dsp:nvSpPr>
      <dsp:spPr>
        <a:xfrm>
          <a:off x="265312" y="2527548"/>
          <a:ext cx="3714375" cy="472320"/>
        </a:xfrm>
        <a:prstGeom prst="roundRect">
          <a:avLst/>
        </a:prstGeom>
        <a:solidFill>
          <a:schemeClr val="accent2">
            <a:shade val="50000"/>
            <a:hueOff val="-431485"/>
            <a:satOff val="7175"/>
            <a:lumOff val="329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95" tIns="0" rIns="1403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Economiquement</a:t>
          </a:r>
        </a:p>
      </dsp:txBody>
      <dsp:txXfrm>
        <a:off x="288369" y="2550605"/>
        <a:ext cx="366826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B1508-8ED9-470B-A86E-454A22159124}">
      <dsp:nvSpPr>
        <dsp:cNvPr id="0" name=""/>
        <dsp:cNvSpPr/>
      </dsp:nvSpPr>
      <dsp:spPr>
        <a:xfrm>
          <a:off x="0" y="337443"/>
          <a:ext cx="5306251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824" tIns="312420" rIns="41182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A minima en stabilité dans les pays développés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En forte croissance ailleurs</a:t>
          </a:r>
        </a:p>
      </dsp:txBody>
      <dsp:txXfrm>
        <a:off x="0" y="337443"/>
        <a:ext cx="5306251" cy="874125"/>
      </dsp:txXfrm>
    </dsp:sp>
    <dsp:sp modelId="{7C50B000-148F-4F12-A680-4288250BB582}">
      <dsp:nvSpPr>
        <dsp:cNvPr id="0" name=""/>
        <dsp:cNvSpPr/>
      </dsp:nvSpPr>
      <dsp:spPr>
        <a:xfrm>
          <a:off x="265312" y="116043"/>
          <a:ext cx="3714375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95" tIns="0" rIns="14039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besoins énergétiques réels</a:t>
          </a:r>
        </a:p>
      </dsp:txBody>
      <dsp:txXfrm>
        <a:off x="286928" y="137659"/>
        <a:ext cx="3671143" cy="399568"/>
      </dsp:txXfrm>
    </dsp:sp>
    <dsp:sp modelId="{FAE9B47E-FCCE-4AA4-83F5-0C87FC11D705}">
      <dsp:nvSpPr>
        <dsp:cNvPr id="0" name=""/>
        <dsp:cNvSpPr/>
      </dsp:nvSpPr>
      <dsp:spPr>
        <a:xfrm>
          <a:off x="0" y="1513968"/>
          <a:ext cx="5306251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3499"/>
              <a:satOff val="22929"/>
              <a:lumOff val="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824" tIns="312420" rIns="41182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Besoin de </a:t>
          </a:r>
          <a:r>
            <a:rPr lang="fr-FR" sz="1500" kern="1200" dirty="0" err="1"/>
            <a:t>décarbonner</a:t>
          </a:r>
          <a:r>
            <a:rPr lang="fr-FR" sz="1500" kern="1200" dirty="0"/>
            <a:t> l’énergie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Et de manière très rapide</a:t>
          </a:r>
        </a:p>
      </dsp:txBody>
      <dsp:txXfrm>
        <a:off x="0" y="1513968"/>
        <a:ext cx="5306251" cy="874125"/>
      </dsp:txXfrm>
    </dsp:sp>
    <dsp:sp modelId="{A15B7D73-9666-46D8-BDD5-C8EF56A3D908}">
      <dsp:nvSpPr>
        <dsp:cNvPr id="0" name=""/>
        <dsp:cNvSpPr/>
      </dsp:nvSpPr>
      <dsp:spPr>
        <a:xfrm>
          <a:off x="265312" y="1292568"/>
          <a:ext cx="3714375" cy="442800"/>
        </a:xfrm>
        <a:prstGeom prst="roundRect">
          <a:avLst/>
        </a:prstGeom>
        <a:solidFill>
          <a:schemeClr val="accent4">
            <a:hueOff val="-1113499"/>
            <a:satOff val="22929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95" tIns="0" rIns="14039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Le péril du Carbone</a:t>
          </a:r>
        </a:p>
      </dsp:txBody>
      <dsp:txXfrm>
        <a:off x="286928" y="1314184"/>
        <a:ext cx="3671143" cy="399568"/>
      </dsp:txXfrm>
    </dsp:sp>
    <dsp:sp modelId="{BEAE5568-5C5E-41C8-B8F8-68A14DB712E1}">
      <dsp:nvSpPr>
        <dsp:cNvPr id="0" name=""/>
        <dsp:cNvSpPr/>
      </dsp:nvSpPr>
      <dsp:spPr>
        <a:xfrm>
          <a:off x="0" y="2690493"/>
          <a:ext cx="530625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226998"/>
              <a:satOff val="45857"/>
              <a:lumOff val="1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824" tIns="312420" rIns="41182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Des ENR à développer fortement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intermittents, moindre puissance, acceptabilité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On a besoin de toutes les solutions disponibles</a:t>
          </a:r>
        </a:p>
      </dsp:txBody>
      <dsp:txXfrm>
        <a:off x="0" y="2690493"/>
        <a:ext cx="5306251" cy="1134000"/>
      </dsp:txXfrm>
    </dsp:sp>
    <dsp:sp modelId="{FDADEBC2-C598-4061-AA38-1D57704F8BE5}">
      <dsp:nvSpPr>
        <dsp:cNvPr id="0" name=""/>
        <dsp:cNvSpPr/>
      </dsp:nvSpPr>
      <dsp:spPr>
        <a:xfrm>
          <a:off x="265312" y="2469093"/>
          <a:ext cx="3714375" cy="442800"/>
        </a:xfrm>
        <a:prstGeom prst="roundRect">
          <a:avLst/>
        </a:prstGeom>
        <a:solidFill>
          <a:schemeClr val="accent4">
            <a:hueOff val="-2226998"/>
            <a:satOff val="45857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95" tIns="0" rIns="14039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ENR qui ne suffisent pas…</a:t>
          </a:r>
        </a:p>
      </dsp:txBody>
      <dsp:txXfrm>
        <a:off x="286928" y="2490709"/>
        <a:ext cx="3671143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9C602-E5EF-4DFE-A0F3-472CD5C10E44}">
      <dsp:nvSpPr>
        <dsp:cNvPr id="0" name=""/>
        <dsp:cNvSpPr/>
      </dsp:nvSpPr>
      <dsp:spPr>
        <a:xfrm>
          <a:off x="2449" y="0"/>
          <a:ext cx="2403324" cy="43297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Finaliser les EPR</a:t>
          </a:r>
        </a:p>
      </dsp:txBody>
      <dsp:txXfrm>
        <a:off x="2449" y="0"/>
        <a:ext cx="2403324" cy="1298918"/>
      </dsp:txXfrm>
    </dsp:sp>
    <dsp:sp modelId="{96107DA4-B7E8-41CE-B43E-2F596376C5F3}">
      <dsp:nvSpPr>
        <dsp:cNvPr id="0" name=""/>
        <dsp:cNvSpPr/>
      </dsp:nvSpPr>
      <dsp:spPr>
        <a:xfrm>
          <a:off x="242781" y="1299024"/>
          <a:ext cx="1922659" cy="630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Taishan</a:t>
          </a:r>
          <a:endParaRPr lang="fr-FR" sz="2500" kern="1200" dirty="0"/>
        </a:p>
      </dsp:txBody>
      <dsp:txXfrm>
        <a:off x="261255" y="1317498"/>
        <a:ext cx="1885711" cy="593801"/>
      </dsp:txXfrm>
    </dsp:sp>
    <dsp:sp modelId="{9C40D7AA-A94E-4743-97DA-FD9145C902FB}">
      <dsp:nvSpPr>
        <dsp:cNvPr id="0" name=""/>
        <dsp:cNvSpPr/>
      </dsp:nvSpPr>
      <dsp:spPr>
        <a:xfrm>
          <a:off x="242781" y="2026812"/>
          <a:ext cx="1922659" cy="630749"/>
        </a:xfrm>
        <a:prstGeom prst="roundRect">
          <a:avLst>
            <a:gd name="adj" fmla="val 10000"/>
          </a:avLst>
        </a:prstGeom>
        <a:solidFill>
          <a:schemeClr val="accent4">
            <a:hueOff val="-185583"/>
            <a:satOff val="3821"/>
            <a:lumOff val="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Flamanville</a:t>
          </a:r>
        </a:p>
      </dsp:txBody>
      <dsp:txXfrm>
        <a:off x="261255" y="2045286"/>
        <a:ext cx="1885711" cy="593801"/>
      </dsp:txXfrm>
    </dsp:sp>
    <dsp:sp modelId="{ED93AA77-3C2A-42B7-8831-6F075B502316}">
      <dsp:nvSpPr>
        <dsp:cNvPr id="0" name=""/>
        <dsp:cNvSpPr/>
      </dsp:nvSpPr>
      <dsp:spPr>
        <a:xfrm>
          <a:off x="242781" y="2754599"/>
          <a:ext cx="1922659" cy="630749"/>
        </a:xfrm>
        <a:prstGeom prst="roundRect">
          <a:avLst>
            <a:gd name="adj" fmla="val 10000"/>
          </a:avLst>
        </a:prstGeom>
        <a:solidFill>
          <a:schemeClr val="accent4">
            <a:hueOff val="-371166"/>
            <a:satOff val="7643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Olkiluoto</a:t>
          </a:r>
          <a:endParaRPr lang="fr-FR" sz="2500" kern="1200" dirty="0"/>
        </a:p>
      </dsp:txBody>
      <dsp:txXfrm>
        <a:off x="261255" y="2773073"/>
        <a:ext cx="1885711" cy="593801"/>
      </dsp:txXfrm>
    </dsp:sp>
    <dsp:sp modelId="{070933F2-3B23-4B7C-BF43-C61EA740C6B0}">
      <dsp:nvSpPr>
        <dsp:cNvPr id="0" name=""/>
        <dsp:cNvSpPr/>
      </dsp:nvSpPr>
      <dsp:spPr>
        <a:xfrm>
          <a:off x="242781" y="3482387"/>
          <a:ext cx="1922659" cy="630749"/>
        </a:xfrm>
        <a:prstGeom prst="roundRect">
          <a:avLst>
            <a:gd name="adj" fmla="val 10000"/>
          </a:avLst>
        </a:prstGeom>
        <a:solidFill>
          <a:schemeClr val="accent4">
            <a:hueOff val="-556749"/>
            <a:satOff val="11464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Hinkley</a:t>
          </a:r>
          <a:r>
            <a:rPr lang="fr-FR" sz="2500" kern="1200" dirty="0"/>
            <a:t>-Point</a:t>
          </a:r>
        </a:p>
      </dsp:txBody>
      <dsp:txXfrm>
        <a:off x="261255" y="3500861"/>
        <a:ext cx="1885711" cy="593801"/>
      </dsp:txXfrm>
    </dsp:sp>
    <dsp:sp modelId="{58576265-55B2-4458-A8BA-AA451F1B3F05}">
      <dsp:nvSpPr>
        <dsp:cNvPr id="0" name=""/>
        <dsp:cNvSpPr/>
      </dsp:nvSpPr>
      <dsp:spPr>
        <a:xfrm>
          <a:off x="2586022" y="0"/>
          <a:ext cx="2403324" cy="43297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De nouveaux EPR</a:t>
          </a:r>
        </a:p>
      </dsp:txBody>
      <dsp:txXfrm>
        <a:off x="2586022" y="0"/>
        <a:ext cx="2403324" cy="1298918"/>
      </dsp:txXfrm>
    </dsp:sp>
    <dsp:sp modelId="{271BE33F-5322-4D1D-9D8E-21FE43DB51F5}">
      <dsp:nvSpPr>
        <dsp:cNvPr id="0" name=""/>
        <dsp:cNvSpPr/>
      </dsp:nvSpPr>
      <dsp:spPr>
        <a:xfrm>
          <a:off x="2826355" y="1299288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742333"/>
            <a:satOff val="1528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Sizewell</a:t>
          </a:r>
          <a:endParaRPr lang="fr-FR" sz="2500" kern="1200" dirty="0"/>
        </a:p>
      </dsp:txBody>
      <dsp:txXfrm>
        <a:off x="2851269" y="1324202"/>
        <a:ext cx="1872831" cy="800790"/>
      </dsp:txXfrm>
    </dsp:sp>
    <dsp:sp modelId="{33787B0C-79C3-42B7-BC02-FED6B37D99DD}">
      <dsp:nvSpPr>
        <dsp:cNvPr id="0" name=""/>
        <dsp:cNvSpPr/>
      </dsp:nvSpPr>
      <dsp:spPr>
        <a:xfrm>
          <a:off x="2826355" y="2280771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927916"/>
            <a:satOff val="19107"/>
            <a:lumOff val="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Jaitapur</a:t>
          </a:r>
          <a:endParaRPr lang="fr-FR" sz="2500" kern="1200" dirty="0"/>
        </a:p>
      </dsp:txBody>
      <dsp:txXfrm>
        <a:off x="2851269" y="2305685"/>
        <a:ext cx="1872831" cy="800790"/>
      </dsp:txXfrm>
    </dsp:sp>
    <dsp:sp modelId="{1AE20AE4-3B09-4DEB-88AE-6118B3656257}">
      <dsp:nvSpPr>
        <dsp:cNvPr id="0" name=""/>
        <dsp:cNvSpPr/>
      </dsp:nvSpPr>
      <dsp:spPr>
        <a:xfrm>
          <a:off x="2826355" y="3262254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1113499"/>
            <a:satOff val="22929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…</a:t>
          </a:r>
        </a:p>
      </dsp:txBody>
      <dsp:txXfrm>
        <a:off x="2851269" y="3287168"/>
        <a:ext cx="1872831" cy="800790"/>
      </dsp:txXfrm>
    </dsp:sp>
    <dsp:sp modelId="{1F8D854E-587D-4102-B9FF-BA0E15B3CB2E}">
      <dsp:nvSpPr>
        <dsp:cNvPr id="0" name=""/>
        <dsp:cNvSpPr/>
      </dsp:nvSpPr>
      <dsp:spPr>
        <a:xfrm>
          <a:off x="5169596" y="0"/>
          <a:ext cx="2403324" cy="43297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De nouveaux Designs</a:t>
          </a:r>
        </a:p>
      </dsp:txBody>
      <dsp:txXfrm>
        <a:off x="5169596" y="0"/>
        <a:ext cx="2403324" cy="1298918"/>
      </dsp:txXfrm>
    </dsp:sp>
    <dsp:sp modelId="{C597B231-A2ED-463D-B198-9BC34402441B}">
      <dsp:nvSpPr>
        <dsp:cNvPr id="0" name=""/>
        <dsp:cNvSpPr/>
      </dsp:nvSpPr>
      <dsp:spPr>
        <a:xfrm>
          <a:off x="5409929" y="1299288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1299082"/>
            <a:satOff val="26750"/>
            <a:lumOff val="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EPR2</a:t>
          </a:r>
        </a:p>
      </dsp:txBody>
      <dsp:txXfrm>
        <a:off x="5434843" y="1324202"/>
        <a:ext cx="1872831" cy="800790"/>
      </dsp:txXfrm>
    </dsp:sp>
    <dsp:sp modelId="{4A86E3CF-F86C-4E26-8407-D57A12377C1C}">
      <dsp:nvSpPr>
        <dsp:cNvPr id="0" name=""/>
        <dsp:cNvSpPr/>
      </dsp:nvSpPr>
      <dsp:spPr>
        <a:xfrm>
          <a:off x="5409929" y="2280771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1484665"/>
            <a:satOff val="30571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 err="1"/>
            <a:t>Hualong</a:t>
          </a:r>
          <a:endParaRPr lang="fr-FR" sz="2500" kern="1200" dirty="0"/>
        </a:p>
      </dsp:txBody>
      <dsp:txXfrm>
        <a:off x="5434843" y="2305685"/>
        <a:ext cx="1872831" cy="800790"/>
      </dsp:txXfrm>
    </dsp:sp>
    <dsp:sp modelId="{2131C17E-FCA1-48E1-8F62-B313E6ED3D1A}">
      <dsp:nvSpPr>
        <dsp:cNvPr id="0" name=""/>
        <dsp:cNvSpPr/>
      </dsp:nvSpPr>
      <dsp:spPr>
        <a:xfrm>
          <a:off x="5409929" y="3262254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1670248"/>
            <a:satOff val="34393"/>
            <a:lumOff val="13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ATMEA</a:t>
          </a:r>
        </a:p>
      </dsp:txBody>
      <dsp:txXfrm>
        <a:off x="5434843" y="3287168"/>
        <a:ext cx="1872831" cy="800790"/>
      </dsp:txXfrm>
    </dsp:sp>
    <dsp:sp modelId="{44D460BD-1177-4DF1-BA42-123EF6AF114C}">
      <dsp:nvSpPr>
        <dsp:cNvPr id="0" name=""/>
        <dsp:cNvSpPr/>
      </dsp:nvSpPr>
      <dsp:spPr>
        <a:xfrm>
          <a:off x="7753170" y="0"/>
          <a:ext cx="2403324" cy="43297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Et après</a:t>
          </a:r>
        </a:p>
      </dsp:txBody>
      <dsp:txXfrm>
        <a:off x="7753170" y="0"/>
        <a:ext cx="2403324" cy="1298918"/>
      </dsp:txXfrm>
    </dsp:sp>
    <dsp:sp modelId="{FF4BF20F-6D77-41D8-B451-AAC450F9E856}">
      <dsp:nvSpPr>
        <dsp:cNvPr id="0" name=""/>
        <dsp:cNvSpPr/>
      </dsp:nvSpPr>
      <dsp:spPr>
        <a:xfrm>
          <a:off x="7993502" y="1299288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1855831"/>
            <a:satOff val="38214"/>
            <a:lumOff val="1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SMR</a:t>
          </a:r>
        </a:p>
      </dsp:txBody>
      <dsp:txXfrm>
        <a:off x="8018416" y="1324202"/>
        <a:ext cx="1872831" cy="800790"/>
      </dsp:txXfrm>
    </dsp:sp>
    <dsp:sp modelId="{536FD90C-59FC-4174-BF93-7CF842E2932F}">
      <dsp:nvSpPr>
        <dsp:cNvPr id="0" name=""/>
        <dsp:cNvSpPr/>
      </dsp:nvSpPr>
      <dsp:spPr>
        <a:xfrm>
          <a:off x="7993502" y="2280771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2041415"/>
            <a:satOff val="42036"/>
            <a:lumOff val="1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…</a:t>
          </a:r>
        </a:p>
      </dsp:txBody>
      <dsp:txXfrm>
        <a:off x="8018416" y="2305685"/>
        <a:ext cx="1872831" cy="800790"/>
      </dsp:txXfrm>
    </dsp:sp>
    <dsp:sp modelId="{EE56C88B-7EBD-420A-8139-BC3D0C4F90B7}">
      <dsp:nvSpPr>
        <dsp:cNvPr id="0" name=""/>
        <dsp:cNvSpPr/>
      </dsp:nvSpPr>
      <dsp:spPr>
        <a:xfrm>
          <a:off x="7993502" y="3262254"/>
          <a:ext cx="1922659" cy="850618"/>
        </a:xfrm>
        <a:prstGeom prst="roundRect">
          <a:avLst>
            <a:gd name="adj" fmla="val 10000"/>
          </a:avLst>
        </a:prstGeom>
        <a:solidFill>
          <a:schemeClr val="accent4">
            <a:hueOff val="-2226998"/>
            <a:satOff val="45857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ITER</a:t>
          </a:r>
        </a:p>
      </dsp:txBody>
      <dsp:txXfrm>
        <a:off x="8018416" y="3287168"/>
        <a:ext cx="1872831" cy="800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6A86F-AA2D-4563-BCC2-059C3986FC15}">
      <dsp:nvSpPr>
        <dsp:cNvPr id="0" name=""/>
        <dsp:cNvSpPr/>
      </dsp:nvSpPr>
      <dsp:spPr>
        <a:xfrm rot="16200000">
          <a:off x="-543675" y="544921"/>
          <a:ext cx="4329729" cy="323988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734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Un parc à optimiser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Sûreté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Efficacité opérationnelle</a:t>
          </a:r>
        </a:p>
      </dsp:txBody>
      <dsp:txXfrm rot="5400000">
        <a:off x="1247" y="865945"/>
        <a:ext cx="3239885" cy="2597837"/>
      </dsp:txXfrm>
    </dsp:sp>
    <dsp:sp modelId="{4F04FBE1-983F-4BA1-8722-649FE170962A}">
      <dsp:nvSpPr>
        <dsp:cNvPr id="0" name=""/>
        <dsp:cNvSpPr/>
      </dsp:nvSpPr>
      <dsp:spPr>
        <a:xfrm rot="16200000">
          <a:off x="2939202" y="544921"/>
          <a:ext cx="4329729" cy="3239885"/>
        </a:xfrm>
        <a:prstGeom prst="flowChartManualOperation">
          <a:avLst/>
        </a:prstGeom>
        <a:solidFill>
          <a:schemeClr val="accent3">
            <a:hueOff val="2087033"/>
            <a:satOff val="-22929"/>
            <a:lumOff val="-9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734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Une hausse des exigences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Technique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Sécurité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Environnement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Transparence</a:t>
          </a:r>
        </a:p>
      </dsp:txBody>
      <dsp:txXfrm rot="5400000">
        <a:off x="3484124" y="865945"/>
        <a:ext cx="3239885" cy="2597837"/>
      </dsp:txXfrm>
    </dsp:sp>
    <dsp:sp modelId="{1CE1AE13-28E9-4183-8B41-B46C58BA3A26}">
      <dsp:nvSpPr>
        <dsp:cNvPr id="0" name=""/>
        <dsp:cNvSpPr/>
      </dsp:nvSpPr>
      <dsp:spPr>
        <a:xfrm rot="16200000">
          <a:off x="6422079" y="544921"/>
          <a:ext cx="4329729" cy="3239885"/>
        </a:xfrm>
        <a:prstGeom prst="flowChartManualOperation">
          <a:avLst/>
        </a:prstGeom>
        <a:solidFill>
          <a:schemeClr val="accent3">
            <a:hueOff val="4174067"/>
            <a:satOff val="-45857"/>
            <a:lumOff val="-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734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International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De nouveaux exploitants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Accompagner et Partager</a:t>
          </a:r>
        </a:p>
      </dsp:txBody>
      <dsp:txXfrm rot="5400000">
        <a:off x="6967001" y="865945"/>
        <a:ext cx="3239885" cy="25978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FF2C9-B34D-42F5-A452-D7638466E590}">
      <dsp:nvSpPr>
        <dsp:cNvPr id="0" name=""/>
        <dsp:cNvSpPr/>
      </dsp:nvSpPr>
      <dsp:spPr>
        <a:xfrm rot="5400000">
          <a:off x="-227437" y="229474"/>
          <a:ext cx="1516247" cy="10613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En cours</a:t>
          </a:r>
        </a:p>
      </dsp:txBody>
      <dsp:txXfrm rot="-5400000">
        <a:off x="1" y="532724"/>
        <a:ext cx="1061373" cy="454874"/>
      </dsp:txXfrm>
    </dsp:sp>
    <dsp:sp modelId="{E7700ACA-12B1-4FD2-BB31-77D92740719D}">
      <dsp:nvSpPr>
        <dsp:cNvPr id="0" name=""/>
        <dsp:cNvSpPr/>
      </dsp:nvSpPr>
      <dsp:spPr>
        <a:xfrm rot="5400000">
          <a:off x="3334466" y="-2271055"/>
          <a:ext cx="985560" cy="5531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9 tranches en France, sur 4 technologies différentes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116 réacteurs dans le monde</a:t>
          </a:r>
        </a:p>
      </dsp:txBody>
      <dsp:txXfrm rot="-5400000">
        <a:off x="1061373" y="50149"/>
        <a:ext cx="5483636" cy="889338"/>
      </dsp:txXfrm>
    </dsp:sp>
    <dsp:sp modelId="{6EBF9DA9-AACF-48C9-A33C-0ECDB78D2F89}">
      <dsp:nvSpPr>
        <dsp:cNvPr id="0" name=""/>
        <dsp:cNvSpPr/>
      </dsp:nvSpPr>
      <dsp:spPr>
        <a:xfrm rot="5400000">
          <a:off x="-227437" y="1550596"/>
          <a:ext cx="1516247" cy="1061373"/>
        </a:xfrm>
        <a:prstGeom prst="chevron">
          <a:avLst/>
        </a:prstGeom>
        <a:solidFill>
          <a:schemeClr val="accent4">
            <a:hueOff val="-1113499"/>
            <a:satOff val="22929"/>
            <a:lumOff val="882"/>
            <a:alphaOff val="0"/>
          </a:schemeClr>
        </a:solidFill>
        <a:ln w="12700" cap="flat" cmpd="sng" algn="ctr">
          <a:solidFill>
            <a:schemeClr val="accent4">
              <a:hueOff val="-1113499"/>
              <a:satOff val="22929"/>
              <a:lumOff val="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 venir</a:t>
          </a:r>
        </a:p>
      </dsp:txBody>
      <dsp:txXfrm rot="-5400000">
        <a:off x="1" y="1853846"/>
        <a:ext cx="1061373" cy="454874"/>
      </dsp:txXfrm>
    </dsp:sp>
    <dsp:sp modelId="{DFDF18D7-D705-4A2C-BF6E-14E5C2F2FEDA}">
      <dsp:nvSpPr>
        <dsp:cNvPr id="0" name=""/>
        <dsp:cNvSpPr/>
      </dsp:nvSpPr>
      <dsp:spPr>
        <a:xfrm rot="5400000">
          <a:off x="3334466" y="-949933"/>
          <a:ext cx="985560" cy="5531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13499"/>
              <a:satOff val="22929"/>
              <a:lumOff val="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Les fermetures de site, à commencer par Fessenheim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x2 marché européen entre 2016 et 2030 (plus de 130 réacteurs dans le monde : 200 milliards d’€ d’ici à 2050)</a:t>
          </a:r>
        </a:p>
      </dsp:txBody>
      <dsp:txXfrm rot="-5400000">
        <a:off x="1061373" y="1371271"/>
        <a:ext cx="5483636" cy="889338"/>
      </dsp:txXfrm>
    </dsp:sp>
    <dsp:sp modelId="{A0A3950B-075B-4E6D-A065-E6A8AB9D3EF7}">
      <dsp:nvSpPr>
        <dsp:cNvPr id="0" name=""/>
        <dsp:cNvSpPr/>
      </dsp:nvSpPr>
      <dsp:spPr>
        <a:xfrm rot="5400000">
          <a:off x="-227437" y="2871718"/>
          <a:ext cx="1516247" cy="1061373"/>
        </a:xfrm>
        <a:prstGeom prst="chevron">
          <a:avLst/>
        </a:prstGeom>
        <a:solidFill>
          <a:schemeClr val="accent4">
            <a:hueOff val="-2226998"/>
            <a:satOff val="45857"/>
            <a:lumOff val="1764"/>
            <a:alphaOff val="0"/>
          </a:schemeClr>
        </a:solidFill>
        <a:ln w="12700" cap="flat" cmpd="sng" algn="ctr">
          <a:solidFill>
            <a:schemeClr val="accent4">
              <a:hueOff val="-2226998"/>
              <a:satOff val="45857"/>
              <a:lumOff val="1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Une ambition</a:t>
          </a:r>
        </a:p>
      </dsp:txBody>
      <dsp:txXfrm rot="-5400000">
        <a:off x="1" y="3174968"/>
        <a:ext cx="1061373" cy="454874"/>
      </dsp:txXfrm>
    </dsp:sp>
    <dsp:sp modelId="{1781CE45-F73F-4AF4-BBB7-50C04BB3F6E8}">
      <dsp:nvSpPr>
        <dsp:cNvPr id="0" name=""/>
        <dsp:cNvSpPr/>
      </dsp:nvSpPr>
      <dsp:spPr>
        <a:xfrm rot="5400000">
          <a:off x="3334466" y="371188"/>
          <a:ext cx="985560" cy="5531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226998"/>
              <a:satOff val="45857"/>
              <a:lumOff val="1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chemeClr val="tx1"/>
              </a:solidFill>
            </a:rPr>
            <a:t>EDF est « en train de mettre sur pied une plateforme industrielle de référence au niveau européen »                                                    D. Minière, Electric </a:t>
          </a:r>
          <a:r>
            <a:rPr lang="fr-FR" sz="1800" kern="1200" dirty="0" err="1">
              <a:solidFill>
                <a:schemeClr val="tx1"/>
              </a:solidFill>
            </a:rPr>
            <a:t>days</a:t>
          </a:r>
          <a:r>
            <a:rPr lang="fr-FR" sz="1800" kern="1200" dirty="0">
              <a:solidFill>
                <a:schemeClr val="tx1"/>
              </a:solidFill>
            </a:rPr>
            <a:t>.</a:t>
          </a:r>
          <a:endParaRPr lang="fr-FR" sz="1800" kern="1200" dirty="0"/>
        </a:p>
      </dsp:txBody>
      <dsp:txXfrm rot="-5400000">
        <a:off x="1061373" y="2692393"/>
        <a:ext cx="5483636" cy="88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FB1C-6B2A-4A9D-B9E3-2609535F9BC1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8CACE-B294-4B2F-B19D-1FE6F27E0B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32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5CA27-E645-499A-A0EE-F26C2A0806AA}" type="datetimeFigureOut">
              <a:rPr lang="fr-FR" smtClean="0"/>
              <a:pPr/>
              <a:t>29/11/2018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43000"/>
            <a:ext cx="54546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22EC3-0545-463B-92DC-BB98A8101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2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1pPr>
    <a:lvl2pPr marL="610819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2pPr>
    <a:lvl3pPr marL="1221638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3pPr>
    <a:lvl4pPr marL="1832458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4pPr>
    <a:lvl5pPr marL="2443277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5pPr>
    <a:lvl6pPr marL="3054096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4915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5734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6554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2EC3-0545-463B-92DC-BB98A81010F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29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2EC3-0545-463B-92DC-BB98A81010F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21.png"/><Relationship Id="rId5" Type="http://schemas.openxmlformats.org/officeDocument/2006/relationships/image" Target="../media/image31.jpeg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2193588" cy="68976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chemeClr val="accent4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A02F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1" y="2364294"/>
            <a:ext cx="5034382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1" y="3925441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1" y="4611948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6" hasCustomPrompt="1"/>
          </p:nvPr>
        </p:nvSpPr>
        <p:spPr>
          <a:xfrm>
            <a:off x="567559" y="1482399"/>
            <a:ext cx="5060731" cy="866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Identifiant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25370" r="11741" b="26276"/>
          <a:stretch/>
        </p:blipFill>
        <p:spPr>
          <a:xfrm>
            <a:off x="2211991" y="606617"/>
            <a:ext cx="1494000" cy="440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30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" y="1428750"/>
            <a:ext cx="12192794" cy="4038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57200"/>
            <a:ext cx="1238250" cy="533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466375" y="3046151"/>
            <a:ext cx="2430000" cy="20016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989975" y="3046151"/>
            <a:ext cx="2430000" cy="20016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7513575" y="3046151"/>
            <a:ext cx="2430000" cy="20016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94" y="1"/>
            <a:ext cx="12192001" cy="14485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466375" y="3046063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989975" y="3046063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513575" y="3046063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2466375" y="3920951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premier chapitre </a:t>
            </a:r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4986568" y="3920951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deuxième chapitre 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7" hasCustomPrompt="1"/>
          </p:nvPr>
        </p:nvSpPr>
        <p:spPr>
          <a:xfrm>
            <a:off x="7513575" y="3920951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troisième chapitre 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pic>
        <p:nvPicPr>
          <p:cNvPr id="21" name="Image 20" descr="EDF Logo Couleur RVB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6757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"/>
          <a:stretch/>
        </p:blipFill>
        <p:spPr>
          <a:xfrm>
            <a:off x="1" y="0"/>
            <a:ext cx="5186149" cy="68966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19700" y="1688842"/>
            <a:ext cx="6973888" cy="494523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19703" y="2485054"/>
            <a:ext cx="1964870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93903" y="248505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premier chapitre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19703" y="3100875"/>
            <a:ext cx="1964870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2.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193903" y="3100875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deuxième chapitre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9703" y="3733006"/>
            <a:ext cx="1964870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3.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3903" y="3733006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troisième chapitre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19703" y="4365138"/>
            <a:ext cx="1964870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4.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3903" y="4365138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quatrième chapitre</a:t>
            </a:r>
          </a:p>
        </p:txBody>
      </p:sp>
      <p:pic>
        <p:nvPicPr>
          <p:cNvPr id="19" name="Image 18" descr="EDF Logo Blanc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01541" y="6220228"/>
            <a:ext cx="887180" cy="37843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1" y="6160294"/>
            <a:ext cx="1412773" cy="650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4814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5273750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19700" y="1688842"/>
            <a:ext cx="6973888" cy="494523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19703" y="2485054"/>
            <a:ext cx="1964870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93903" y="248505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premier chapitre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19703" y="3100875"/>
            <a:ext cx="1964870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2.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193903" y="3100875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deuxième chapitre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9703" y="3733006"/>
            <a:ext cx="1964870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3.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3903" y="3733006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troisième chapitre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19703" y="4365138"/>
            <a:ext cx="1964870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4.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3903" y="4365138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quatrième chapitre</a:t>
            </a:r>
          </a:p>
        </p:txBody>
      </p:sp>
      <p:pic>
        <p:nvPicPr>
          <p:cNvPr id="19" name="Image 18" descr="EDF Logo Couleur RVB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0" y="6159600"/>
            <a:ext cx="1414299" cy="65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1085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04"/>
            <a:ext cx="3030279" cy="6896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0" y="2015412"/>
            <a:ext cx="9145589" cy="1194318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4100" b="1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3048001" y="3371463"/>
            <a:ext cx="8092751" cy="1079240"/>
          </a:xfrm>
          <a:prstGeom prst="rect">
            <a:avLst/>
          </a:prstGeom>
        </p:spPr>
        <p:txBody>
          <a:bodyPr lIns="1548000" anchor="t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</a:p>
          <a:p>
            <a:pPr lvl="0"/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</a:t>
            </a:r>
          </a:p>
        </p:txBody>
      </p:sp>
      <p:pic>
        <p:nvPicPr>
          <p:cNvPr id="9" name="Image 8" descr="EDF Logo Blanc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01541" y="6220228"/>
            <a:ext cx="887180" cy="3784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1" y="6160294"/>
            <a:ext cx="1412773" cy="650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4039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3051544" cy="68976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0" y="2015412"/>
            <a:ext cx="9145589" cy="1194318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41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3048001" y="3371463"/>
            <a:ext cx="8092751" cy="1079240"/>
          </a:xfrm>
          <a:prstGeom prst="rect">
            <a:avLst/>
          </a:prstGeom>
        </p:spPr>
        <p:txBody>
          <a:bodyPr lIns="1548000" anchor="t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</a:p>
          <a:p>
            <a:pPr lvl="0"/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</a:t>
            </a:r>
          </a:p>
        </p:txBody>
      </p:sp>
      <p:pic>
        <p:nvPicPr>
          <p:cNvPr id="11" name="Image 10" descr="EDF Logo Couleur RVB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403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2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3" y="2134801"/>
            <a:ext cx="11586948" cy="2908727"/>
          </a:xfrm>
          <a:prstGeom prst="rect">
            <a:avLst/>
          </a:prstGeom>
        </p:spPr>
        <p:txBody>
          <a:bodyPr lIns="1144800" anchor="t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 erat de </a:t>
            </a:r>
            <a:r>
              <a:rPr lang="fr-FR" dirty="0" err="1"/>
              <a:t>amicitia</a:t>
            </a:r>
            <a:r>
              <a:rPr lang="fr-FR" dirty="0"/>
              <a:t>) </a:t>
            </a:r>
            <a:r>
              <a:rPr lang="fr-FR" dirty="0" err="1"/>
              <a:t>querebatur</a:t>
            </a:r>
            <a:r>
              <a:rPr lang="fr-FR" dirty="0"/>
              <a:t>, quod omnibus in rebus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parandis</a:t>
            </a:r>
            <a:r>
              <a:rPr lang="fr-FR" dirty="0"/>
              <a:t> </a:t>
            </a:r>
            <a:r>
              <a:rPr lang="fr-FR" dirty="0" err="1"/>
              <a:t>adhibere</a:t>
            </a:r>
            <a:r>
              <a:rPr lang="fr-FR" dirty="0"/>
              <a:t> </a:t>
            </a:r>
            <a:r>
              <a:rPr lang="fr-FR" dirty="0" err="1"/>
              <a:t>curam</a:t>
            </a:r>
            <a:r>
              <a:rPr lang="fr-FR" dirty="0"/>
              <a:t>, in </a:t>
            </a:r>
            <a:r>
              <a:rPr lang="fr-FR" dirty="0" err="1"/>
              <a:t>amicis</a:t>
            </a:r>
            <a:r>
              <a:rPr lang="fr-FR" dirty="0"/>
              <a:t> </a:t>
            </a:r>
            <a:r>
              <a:rPr lang="fr-FR" dirty="0" err="1"/>
              <a:t>eligendis</a:t>
            </a:r>
            <a:r>
              <a:rPr lang="fr-FR" dirty="0"/>
              <a:t> </a:t>
            </a:r>
            <a:r>
              <a:rPr lang="fr-FR" dirty="0" err="1"/>
              <a:t>neglegentis</a:t>
            </a:r>
            <a:r>
              <a:rPr lang="fr-FR" dirty="0"/>
              <a:t> esse nec </a:t>
            </a:r>
            <a:r>
              <a:rPr lang="fr-FR" dirty="0" err="1"/>
              <a:t>habere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Nemo</a:t>
            </a:r>
            <a:r>
              <a:rPr lang="fr-FR" dirty="0"/>
              <a:t> </a:t>
            </a:r>
            <a:r>
              <a:rPr lang="fr-FR" dirty="0" err="1"/>
              <a:t>quaeso</a:t>
            </a:r>
            <a:r>
              <a:rPr lang="fr-FR" dirty="0"/>
              <a:t> </a:t>
            </a:r>
            <a:r>
              <a:rPr lang="fr-FR" dirty="0" err="1"/>
              <a:t>miretur</a:t>
            </a:r>
            <a:r>
              <a:rPr lang="fr-FR" dirty="0"/>
              <a:t>, si post </a:t>
            </a:r>
            <a:r>
              <a:rPr lang="fr-FR" dirty="0" err="1"/>
              <a:t>exsudatos</a:t>
            </a:r>
            <a:r>
              <a:rPr lang="fr-FR" dirty="0"/>
              <a:t> </a:t>
            </a:r>
            <a:r>
              <a:rPr lang="fr-FR" dirty="0" err="1"/>
              <a:t>labores</a:t>
            </a:r>
            <a:r>
              <a:rPr lang="fr-FR" dirty="0"/>
              <a:t> </a:t>
            </a:r>
            <a:r>
              <a:rPr lang="fr-FR" dirty="0" err="1"/>
              <a:t>itinerum</a:t>
            </a:r>
            <a:r>
              <a:rPr lang="fr-FR" dirty="0"/>
              <a:t> </a:t>
            </a:r>
            <a:r>
              <a:rPr lang="fr-FR" dirty="0" err="1"/>
              <a:t>longos</a:t>
            </a:r>
            <a:r>
              <a:rPr lang="fr-FR" dirty="0"/>
              <a:t> </a:t>
            </a:r>
            <a:r>
              <a:rPr lang="fr-FR" dirty="0" err="1"/>
              <a:t>congestosque</a:t>
            </a:r>
            <a:r>
              <a:rPr lang="fr-FR" dirty="0"/>
              <a:t> </a:t>
            </a:r>
            <a:r>
              <a:rPr lang="fr-FR" dirty="0" err="1"/>
              <a:t>adfatim</a:t>
            </a:r>
            <a:r>
              <a:rPr lang="fr-FR" dirty="0"/>
              <a:t> </a:t>
            </a:r>
            <a:r>
              <a:rPr lang="fr-FR" dirty="0" err="1"/>
              <a:t>commeatus</a:t>
            </a:r>
            <a:r>
              <a:rPr lang="fr-FR" dirty="0"/>
              <a:t> </a:t>
            </a:r>
            <a:r>
              <a:rPr lang="fr-FR" dirty="0" err="1"/>
              <a:t>fiducia</a:t>
            </a:r>
            <a:r>
              <a:rPr lang="fr-FR" dirty="0"/>
              <a:t> </a:t>
            </a:r>
            <a:r>
              <a:rPr lang="fr-FR" dirty="0" err="1"/>
              <a:t>vestri</a:t>
            </a:r>
            <a:r>
              <a:rPr lang="fr-FR" dirty="0"/>
              <a:t> </a:t>
            </a:r>
            <a:r>
              <a:rPr lang="fr-FR" dirty="0" err="1"/>
              <a:t>ductante</a:t>
            </a:r>
            <a:r>
              <a:rPr lang="fr-FR" dirty="0"/>
              <a:t> </a:t>
            </a:r>
            <a:r>
              <a:rPr lang="fr-FR" dirty="0" err="1"/>
              <a:t>barbaricos</a:t>
            </a:r>
            <a:r>
              <a:rPr lang="fr-FR" dirty="0"/>
              <a:t> </a:t>
            </a:r>
            <a:r>
              <a:rPr lang="fr-FR" dirty="0" err="1"/>
              <a:t>pagos</a:t>
            </a:r>
            <a:r>
              <a:rPr lang="fr-FR" dirty="0"/>
              <a:t> </a:t>
            </a:r>
            <a:r>
              <a:rPr lang="fr-FR" dirty="0" err="1"/>
              <a:t>adventans</a:t>
            </a:r>
            <a:r>
              <a:rPr lang="fr-FR" dirty="0"/>
              <a:t>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mutato</a:t>
            </a:r>
            <a:r>
              <a:rPr lang="fr-FR" dirty="0"/>
              <a:t> repente </a:t>
            </a:r>
            <a:r>
              <a:rPr lang="fr-FR" dirty="0" err="1"/>
              <a:t>consilio</a:t>
            </a:r>
            <a:r>
              <a:rPr lang="fr-FR" dirty="0"/>
              <a:t> ad </a:t>
            </a:r>
            <a:r>
              <a:rPr lang="fr-FR" dirty="0" err="1"/>
              <a:t>placidiora</a:t>
            </a:r>
            <a:r>
              <a:rPr lang="fr-FR" dirty="0"/>
              <a:t> </a:t>
            </a:r>
            <a:r>
              <a:rPr lang="fr-FR" dirty="0" err="1"/>
              <a:t>deverti</a:t>
            </a:r>
            <a:r>
              <a:rPr lang="fr-FR" dirty="0"/>
              <a:t>.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.</a:t>
            </a:r>
          </a:p>
        </p:txBody>
      </p:sp>
      <p:pic>
        <p:nvPicPr>
          <p:cNvPr id="11" name="Image 10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4876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2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82301" y="2143763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),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82301" y="3304317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,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82301" y="4449358"/>
            <a:ext cx="10404650" cy="651916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pic>
        <p:nvPicPr>
          <p:cNvPr id="15" name="Image 14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20" name="Image 19" descr="soleil-Vert foncé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129653" y="2123193"/>
            <a:ext cx="677994" cy="677994"/>
          </a:xfrm>
          <a:prstGeom prst="rect">
            <a:avLst/>
          </a:prstGeom>
        </p:spPr>
      </p:pic>
      <p:pic>
        <p:nvPicPr>
          <p:cNvPr id="21" name="Image 20" descr="nuage-soleil-Vert foncé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1129653" y="3287380"/>
            <a:ext cx="677994" cy="677994"/>
          </a:xfrm>
          <a:prstGeom prst="rect">
            <a:avLst/>
          </a:prstGeom>
        </p:spPr>
      </p:pic>
      <p:pic>
        <p:nvPicPr>
          <p:cNvPr id="23" name="Image 22" descr="nuage-Vert foncé.pn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1129653" y="4442646"/>
            <a:ext cx="677994" cy="6779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945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_Picto_personnalis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2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82301" y="2143763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),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82301" y="3304317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,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82301" y="4449358"/>
            <a:ext cx="10404650" cy="651916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sp>
        <p:nvSpPr>
          <p:cNvPr id="15" name="Espace réservé pour une image  5"/>
          <p:cNvSpPr>
            <a:spLocks noGrp="1"/>
          </p:cNvSpPr>
          <p:nvPr>
            <p:ph type="pic" sz="quarter" idx="25"/>
          </p:nvPr>
        </p:nvSpPr>
        <p:spPr>
          <a:xfrm>
            <a:off x="1123199" y="2151398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sp>
        <p:nvSpPr>
          <p:cNvPr id="16" name="Espace réservé pour une image  5"/>
          <p:cNvSpPr>
            <a:spLocks noGrp="1"/>
          </p:cNvSpPr>
          <p:nvPr>
            <p:ph type="pic" sz="quarter" idx="26"/>
          </p:nvPr>
        </p:nvSpPr>
        <p:spPr>
          <a:xfrm>
            <a:off x="1123199" y="3304338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sp>
        <p:nvSpPr>
          <p:cNvPr id="18" name="Espace réservé pour une image  5"/>
          <p:cNvSpPr>
            <a:spLocks noGrp="1"/>
          </p:cNvSpPr>
          <p:nvPr>
            <p:ph type="pic" sz="quarter" idx="27"/>
          </p:nvPr>
        </p:nvSpPr>
        <p:spPr>
          <a:xfrm>
            <a:off x="1123199" y="4449325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pic>
        <p:nvPicPr>
          <p:cNvPr id="19" name="Image 18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9708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20" y="781860"/>
            <a:ext cx="3443618" cy="53401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1"/>
            <a:ext cx="4548883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1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1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1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pic>
        <p:nvPicPr>
          <p:cNvPr id="11" name="Image 10" descr="EDF Logo Couleur RVB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1945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llustration_personnalis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28000"/>
            <a:ext cx="876300" cy="361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1"/>
            <a:ext cx="4548883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1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1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1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37262" cy="689768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5" name="Image 14" descr="EDF Logo Couleur RVB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0143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" y="1"/>
            <a:ext cx="12193588" cy="6897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098788" y="0"/>
            <a:ext cx="6094800" cy="6897600"/>
          </a:xfrm>
          <a:prstGeom prst="rect">
            <a:avLst/>
          </a:prstGeom>
          <a:solidFill>
            <a:schemeClr val="accent4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6660389" y="2175102"/>
            <a:ext cx="5034382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6660389" y="3736249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6660389" y="4422756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sp>
        <p:nvSpPr>
          <p:cNvPr id="9" name="Espace réservé pour une image  13"/>
          <p:cNvSpPr>
            <a:spLocks noGrp="1"/>
          </p:cNvSpPr>
          <p:nvPr>
            <p:ph type="pic" sz="quarter" idx="16" hasCustomPrompt="1"/>
          </p:nvPr>
        </p:nvSpPr>
        <p:spPr>
          <a:xfrm>
            <a:off x="6653048" y="1293211"/>
            <a:ext cx="5060130" cy="866666"/>
          </a:xfrm>
          <a:prstGeom prst="rect">
            <a:avLst/>
          </a:prstGeom>
        </p:spPr>
        <p:txBody>
          <a:bodyPr/>
          <a:lstStyle>
            <a:lvl1pPr marL="228623" marR="0" indent="-228623" algn="l" defTabSz="9144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r-FR" dirty="0"/>
              <a:t>Identifiant</a:t>
            </a:r>
          </a:p>
          <a:p>
            <a:endParaRPr lang="fr-FR" dirty="0"/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25370" r="11741" b="26276"/>
          <a:stretch/>
        </p:blipFill>
        <p:spPr>
          <a:xfrm>
            <a:off x="453940" y="1454730"/>
            <a:ext cx="1494000" cy="440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5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1"/>
            <a:ext cx="4548883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1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1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1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pic>
        <p:nvPicPr>
          <p:cNvPr id="11" name="Image 10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1541" y="6220228"/>
            <a:ext cx="887180" cy="378430"/>
          </a:xfrm>
          <a:prstGeom prst="rect">
            <a:avLst/>
          </a:prstGeom>
        </p:spPr>
      </p:pic>
      <p:pic>
        <p:nvPicPr>
          <p:cNvPr id="12" name="Image 11" descr="228410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5982789" cy="689768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" y="6160294"/>
            <a:ext cx="1412773" cy="650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7138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GRAPHIQUES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3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52" y="2033588"/>
            <a:ext cx="9361488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98936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GRAPHIQUES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3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49" y="2033588"/>
            <a:ext cx="4533176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30402" y="3017892"/>
            <a:ext cx="4288849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430402" y="4161600"/>
            <a:ext cx="4288849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pic>
        <p:nvPicPr>
          <p:cNvPr id="13" name="Image 12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8" name="Image 17" descr="casque-audio3-Vert foncé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371273" y="3002322"/>
            <a:ext cx="677231" cy="677231"/>
          </a:xfrm>
          <a:prstGeom prst="rect">
            <a:avLst/>
          </a:prstGeom>
        </p:spPr>
      </p:pic>
      <p:pic>
        <p:nvPicPr>
          <p:cNvPr id="19" name="Image 18" descr="tablette3-Vert foncé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371120" y="4151549"/>
            <a:ext cx="677231" cy="6772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29580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TABLEAUX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3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52" y="2033588"/>
            <a:ext cx="9361488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51511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1"/>
            <a:ext cx="4548883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1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1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1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26"/>
          </p:nvPr>
        </p:nvSpPr>
        <p:spPr>
          <a:xfrm>
            <a:off x="0" y="0"/>
            <a:ext cx="6054724" cy="6897688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endParaRPr lang="fr-FR" dirty="0"/>
          </a:p>
        </p:txBody>
      </p:sp>
      <p:pic>
        <p:nvPicPr>
          <p:cNvPr id="12" name="Image 11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25303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3588" cy="6897689"/>
          </a:xfrm>
          <a:prstGeom prst="rect">
            <a:avLst/>
          </a:prstGeom>
        </p:spPr>
      </p:pic>
      <p:sp>
        <p:nvSpPr>
          <p:cNvPr id="6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72138"/>
            <a:ext cx="12193588" cy="101158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7" name="Image 6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1541" y="6220228"/>
            <a:ext cx="887180" cy="3784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1" y="6160294"/>
            <a:ext cx="1412773" cy="650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7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588" cy="6897600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9680"/>
            <a:ext cx="12193588" cy="16635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1541" y="6220228"/>
            <a:ext cx="887180" cy="3784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1" y="6160294"/>
            <a:ext cx="1412773" cy="650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070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52"/>
            <a:ext cx="12193588" cy="6905341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795" y="1186678"/>
            <a:ext cx="12192794" cy="312732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6" name="Image 5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0" y="6159600"/>
            <a:ext cx="1414299" cy="65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636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588" cy="6897688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38783"/>
            <a:ext cx="12193588" cy="202470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1541" y="6220228"/>
            <a:ext cx="887180" cy="3784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1" y="6160294"/>
            <a:ext cx="1412773" cy="650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07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588" cy="6897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chemeClr val="accent4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1" y="2175102"/>
            <a:ext cx="5034382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1" y="3736249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1" y="4422756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sp>
        <p:nvSpPr>
          <p:cNvPr id="9" name="Espace réservé pour une image  13"/>
          <p:cNvSpPr>
            <a:spLocks noGrp="1"/>
          </p:cNvSpPr>
          <p:nvPr>
            <p:ph type="pic" sz="quarter" idx="16" hasCustomPrompt="1"/>
          </p:nvPr>
        </p:nvSpPr>
        <p:spPr>
          <a:xfrm>
            <a:off x="554260" y="1293211"/>
            <a:ext cx="5060130" cy="866666"/>
          </a:xfrm>
          <a:prstGeom prst="rect">
            <a:avLst/>
          </a:prstGeom>
        </p:spPr>
        <p:txBody>
          <a:bodyPr/>
          <a:lstStyle>
            <a:lvl1pPr marL="228623" marR="0" indent="-228623" algn="l" defTabSz="9144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r-FR" dirty="0"/>
              <a:t>Identifiant</a:t>
            </a:r>
          </a:p>
          <a:p>
            <a:endParaRPr lang="fr-FR" dirty="0"/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25370" r="11741" b="26276"/>
          <a:stretch/>
        </p:blipFill>
        <p:spPr>
          <a:xfrm>
            <a:off x="2211991" y="606617"/>
            <a:ext cx="1494000" cy="440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87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3590" cy="68976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1" y="2364294"/>
            <a:ext cx="5034382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1" y="3925441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1" y="4611948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sp>
        <p:nvSpPr>
          <p:cNvPr id="15" name="Espace réservé pour une image  13"/>
          <p:cNvSpPr>
            <a:spLocks noGrp="1"/>
          </p:cNvSpPr>
          <p:nvPr>
            <p:ph type="pic" sz="quarter" idx="16" hasCustomPrompt="1"/>
          </p:nvPr>
        </p:nvSpPr>
        <p:spPr>
          <a:xfrm>
            <a:off x="567559" y="1482399"/>
            <a:ext cx="5060731" cy="866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Identifiant</a:t>
            </a:r>
          </a:p>
        </p:txBody>
      </p:sp>
      <p:pic>
        <p:nvPicPr>
          <p:cNvPr id="11" name="Image 10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25370" r="11741" b="26276"/>
          <a:stretch/>
        </p:blipFill>
        <p:spPr>
          <a:xfrm>
            <a:off x="2211991" y="606617"/>
            <a:ext cx="1494000" cy="440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08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V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3588" cy="68976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35000">
                <a:srgbClr val="509E2F">
                  <a:alpha val="8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1" y="2364294"/>
            <a:ext cx="5034382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13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1" y="3925441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1" y="4611948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sp>
        <p:nvSpPr>
          <p:cNvPr id="15" name="Espace réservé pour une image  13"/>
          <p:cNvSpPr>
            <a:spLocks noGrp="1"/>
          </p:cNvSpPr>
          <p:nvPr>
            <p:ph type="pic" sz="quarter" idx="16" hasCustomPrompt="1"/>
          </p:nvPr>
        </p:nvSpPr>
        <p:spPr>
          <a:xfrm>
            <a:off x="567559" y="1482399"/>
            <a:ext cx="5060731" cy="866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Identifiant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25370" r="11741" b="26276"/>
          <a:stretch/>
        </p:blipFill>
        <p:spPr>
          <a:xfrm>
            <a:off x="2211991" y="606617"/>
            <a:ext cx="1494000" cy="440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0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" y="-10633"/>
            <a:ext cx="12193199" cy="68976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88" y="1584251"/>
            <a:ext cx="12193201" cy="531335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rgbClr val="509E2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574687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5376891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1" y="6063399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sp>
        <p:nvSpPr>
          <p:cNvPr id="12" name="Espace réservé pour une image  13"/>
          <p:cNvSpPr>
            <a:spLocks noGrp="1"/>
          </p:cNvSpPr>
          <p:nvPr>
            <p:ph type="pic" sz="quarter" idx="16" hasCustomPrompt="1"/>
          </p:nvPr>
        </p:nvSpPr>
        <p:spPr>
          <a:xfrm>
            <a:off x="567559" y="3689572"/>
            <a:ext cx="5060731" cy="866666"/>
          </a:xfrm>
          <a:prstGeom prst="rect">
            <a:avLst/>
          </a:prstGeom>
        </p:spPr>
        <p:txBody>
          <a:bodyPr/>
          <a:lstStyle>
            <a:lvl1pPr marL="228623" marR="0" indent="-228623" algn="l" defTabSz="9144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r-FR" dirty="0"/>
              <a:t>Identifiant</a:t>
            </a:r>
          </a:p>
          <a:p>
            <a:endParaRPr lang="fr-FR" dirty="0"/>
          </a:p>
        </p:txBody>
      </p:sp>
      <p:pic>
        <p:nvPicPr>
          <p:cNvPr id="14" name="Image 13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49268" y="441657"/>
            <a:ext cx="1244359" cy="5307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" y="1226460"/>
            <a:ext cx="1970521" cy="907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66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3201" cy="689768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987991"/>
            <a:ext cx="12193201" cy="5909611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100000">
                <a:srgbClr val="509E2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574687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10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5376891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1" y="6063399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sp>
        <p:nvSpPr>
          <p:cNvPr id="12" name="Espace réservé pour une image  13"/>
          <p:cNvSpPr>
            <a:spLocks noGrp="1"/>
          </p:cNvSpPr>
          <p:nvPr>
            <p:ph type="pic" sz="quarter" idx="16" hasCustomPrompt="1"/>
          </p:nvPr>
        </p:nvSpPr>
        <p:spPr>
          <a:xfrm>
            <a:off x="567559" y="3689572"/>
            <a:ext cx="5060731" cy="866666"/>
          </a:xfrm>
          <a:prstGeom prst="rect">
            <a:avLst/>
          </a:prstGeom>
        </p:spPr>
        <p:txBody>
          <a:bodyPr/>
          <a:lstStyle>
            <a:lvl1pPr marL="228623" marR="0" indent="-228623" algn="l" defTabSz="9144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r-FR" dirty="0"/>
              <a:t>Identifiant</a:t>
            </a:r>
          </a:p>
          <a:p>
            <a:endParaRPr lang="fr-FR" dirty="0"/>
          </a:p>
        </p:txBody>
      </p:sp>
      <p:pic>
        <p:nvPicPr>
          <p:cNvPr id="13" name="Image 12" descr="EDF Logo Couleur RVB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49268" y="441657"/>
            <a:ext cx="1244359" cy="53078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" y="1226460"/>
            <a:ext cx="1970521" cy="907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3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SC_7393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3588" cy="689768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987991"/>
            <a:ext cx="12193201" cy="5909611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100000">
                <a:srgbClr val="509E2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574687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5376891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1" y="6063399"/>
            <a:ext cx="5034382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sp>
        <p:nvSpPr>
          <p:cNvPr id="8" name="Espace réservé pour une image  13"/>
          <p:cNvSpPr>
            <a:spLocks noGrp="1"/>
          </p:cNvSpPr>
          <p:nvPr>
            <p:ph type="pic" sz="quarter" idx="16" hasCustomPrompt="1"/>
          </p:nvPr>
        </p:nvSpPr>
        <p:spPr>
          <a:xfrm>
            <a:off x="567559" y="3689572"/>
            <a:ext cx="5060731" cy="866666"/>
          </a:xfrm>
          <a:prstGeom prst="rect">
            <a:avLst/>
          </a:prstGeom>
        </p:spPr>
        <p:txBody>
          <a:bodyPr/>
          <a:lstStyle>
            <a:lvl1pPr marL="228623" marR="0" indent="-228623" algn="l" defTabSz="914491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r-FR" dirty="0"/>
              <a:t>Identifiant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t="25370" r="11741" b="26276"/>
          <a:stretch/>
        </p:blipFill>
        <p:spPr>
          <a:xfrm>
            <a:off x="561600" y="547568"/>
            <a:ext cx="1494000" cy="4403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445048"/>
            <a:ext cx="12192794" cy="39902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57200"/>
            <a:ext cx="1238250" cy="533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1600" y="6228001"/>
            <a:ext cx="9525" cy="2857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455199" y="2910636"/>
            <a:ext cx="2430000" cy="20016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978801" y="2910636"/>
            <a:ext cx="2430000" cy="20016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7502401" y="2910636"/>
            <a:ext cx="2430000" cy="20016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94" y="1"/>
            <a:ext cx="12192001" cy="14485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455199" y="2910548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978801" y="2910548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502401" y="2910548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2455199" y="3785436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premier chapitre </a:t>
            </a:r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4975394" y="3785436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deuxième chapitre 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7" hasCustomPrompt="1"/>
          </p:nvPr>
        </p:nvSpPr>
        <p:spPr>
          <a:xfrm>
            <a:off x="7502401" y="3785436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troisième chapitre 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387678" y="6228001"/>
            <a:ext cx="508850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4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7" y="6228001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pic>
        <p:nvPicPr>
          <p:cNvPr id="21" name="Image 20" descr="EDF Logo Couleur RVB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346" r="12358" b="26121"/>
          <a:stretch/>
        </p:blipFill>
        <p:spPr>
          <a:xfrm>
            <a:off x="1549400" y="6330950"/>
            <a:ext cx="1062000" cy="309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8982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0"/>
    </p:custDataLst>
    <p:extLst>
      <p:ext uri="{BB962C8B-B14F-4D97-AF65-F5344CB8AC3E}">
        <p14:creationId xmlns:p14="http://schemas.microsoft.com/office/powerpoint/2010/main" val="299460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7" r:id="rId2"/>
    <p:sldLayoutId id="2147483785" r:id="rId3"/>
    <p:sldLayoutId id="2147483688" r:id="rId4"/>
    <p:sldLayoutId id="2147483786" r:id="rId5"/>
    <p:sldLayoutId id="2147483788" r:id="rId6"/>
    <p:sldLayoutId id="2147483784" r:id="rId7"/>
    <p:sldLayoutId id="2147483787" r:id="rId8"/>
    <p:sldLayoutId id="2147483695" r:id="rId9"/>
    <p:sldLayoutId id="2147483696" r:id="rId10"/>
    <p:sldLayoutId id="2147483697" r:id="rId11"/>
    <p:sldLayoutId id="2147483789" r:id="rId12"/>
    <p:sldLayoutId id="2147483700" r:id="rId13"/>
    <p:sldLayoutId id="2147483779" r:id="rId14"/>
    <p:sldLayoutId id="2147483701" r:id="rId15"/>
    <p:sldLayoutId id="2147483702" r:id="rId16"/>
    <p:sldLayoutId id="2147483778" r:id="rId17"/>
    <p:sldLayoutId id="2147483703" r:id="rId18"/>
    <p:sldLayoutId id="2147483777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82" r:id="rId26"/>
    <p:sldLayoutId id="2147483711" r:id="rId27"/>
    <p:sldLayoutId id="2147483712" r:id="rId28"/>
  </p:sldLayoutIdLst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2"/>
            <a:ext cx="12193588" cy="6921052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338137" y="4195876"/>
            <a:ext cx="11134725" cy="372825"/>
          </a:xfrm>
        </p:spPr>
        <p:txBody>
          <a:bodyPr/>
          <a:lstStyle/>
          <a:p>
            <a:pPr algn="l"/>
            <a:r>
              <a:rPr lang="fr-FR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métiers du nucléaire </a:t>
            </a:r>
          </a:p>
          <a:p>
            <a:pPr algn="l"/>
            <a:r>
              <a:rPr lang="fr-FR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ont de l’avenir…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-866775" y="5496714"/>
            <a:ext cx="8162925" cy="1017037"/>
          </a:xfrm>
        </p:spPr>
        <p:txBody>
          <a:bodyPr/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Sylvie RICHARD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>
                <a:solidFill>
                  <a:schemeClr val="bg1"/>
                </a:solidFill>
                <a:latin typeface="+mn-lt"/>
              </a:rPr>
              <a:t>EDF – Division Production Nucléaire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b="0" dirty="0">
                <a:solidFill>
                  <a:schemeClr val="bg1"/>
                </a:solidFill>
                <a:latin typeface="+mn-lt"/>
              </a:rPr>
              <a:t>Directrice Adjointe			</a:t>
            </a:r>
          </a:p>
        </p:txBody>
      </p:sp>
    </p:spTree>
    <p:extLst>
      <p:ext uri="{BB962C8B-B14F-4D97-AF65-F5344CB8AC3E}">
        <p14:creationId xmlns:p14="http://schemas.microsoft.com/office/powerpoint/2010/main" val="380374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5537200" y="3163094"/>
            <a:ext cx="6311899" cy="570706"/>
          </a:xfrm>
        </p:spPr>
        <p:txBody>
          <a:bodyPr/>
          <a:lstStyle/>
          <a:p>
            <a:pPr algn="ctr"/>
            <a:r>
              <a:rPr lang="fr-FR" sz="4800" b="1" dirty="0">
                <a:solidFill>
                  <a:schemeClr val="accent2"/>
                </a:solidFill>
              </a:rPr>
              <a:t>Nucléaire, Filière d’avenir</a:t>
            </a:r>
          </a:p>
          <a:p>
            <a:pPr algn="ctr"/>
            <a:endParaRPr lang="fr-FR" sz="4800" b="1" dirty="0">
              <a:solidFill>
                <a:schemeClr val="accent2"/>
              </a:solidFill>
            </a:endParaRPr>
          </a:p>
          <a:p>
            <a:pPr algn="ctr"/>
            <a:r>
              <a:rPr lang="fr-FR" sz="4800" b="1" dirty="0">
                <a:solidFill>
                  <a:schemeClr val="accent2"/>
                </a:solidFill>
              </a:rPr>
              <a:t>Perspective Business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9199" cy="68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Contexte général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523838914"/>
              </p:ext>
            </p:extLst>
          </p:nvPr>
        </p:nvGraphicFramePr>
        <p:xfrm>
          <a:off x="599249" y="1959825"/>
          <a:ext cx="5306251" cy="394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839267744"/>
              </p:ext>
            </p:extLst>
          </p:nvPr>
        </p:nvGraphicFramePr>
        <p:xfrm>
          <a:off x="6096794" y="1959824"/>
          <a:ext cx="5306251" cy="394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99249" y="1494168"/>
            <a:ext cx="508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Une option nucléaire très challengée…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082188" y="1494167"/>
            <a:ext cx="241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509E2F"/>
                </a:solidFill>
              </a:rPr>
              <a:t>… mais inévitable</a:t>
            </a:r>
          </a:p>
        </p:txBody>
      </p:sp>
    </p:spTree>
    <p:extLst>
      <p:ext uri="{BB962C8B-B14F-4D97-AF65-F5344CB8AC3E}">
        <p14:creationId xmlns:p14="http://schemas.microsoft.com/office/powerpoint/2010/main" val="3609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Nucléaire, Filière d’avenir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>
          <a:xfrm>
            <a:off x="0" y="938796"/>
            <a:ext cx="11140752" cy="811763"/>
          </a:xfrm>
        </p:spPr>
        <p:txBody>
          <a:bodyPr/>
          <a:lstStyle/>
          <a:p>
            <a:r>
              <a:rPr lang="fr-FR" dirty="0"/>
              <a:t>Contexte général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84696" y="2272702"/>
            <a:ext cx="5294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448</a:t>
            </a:r>
            <a:r>
              <a:rPr lang="fr-FR" sz="4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réacteurs en exploitation dans le monde</a:t>
            </a:r>
            <a:endParaRPr lang="fr-FR" sz="4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125144" y="2730130"/>
            <a:ext cx="2025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dans   </a:t>
            </a:r>
            <a:r>
              <a:rPr lang="fr-FR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32 </a:t>
            </a:r>
            <a:r>
              <a:rPr lang="fr-FR" sz="16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pays</a:t>
            </a:r>
            <a:endParaRPr lang="fr-FR" sz="44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1178" y="1464855"/>
            <a:ext cx="4403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57</a:t>
            </a:r>
            <a:r>
              <a:rPr lang="fr-FR" sz="4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réacteurs en construction en 2018</a:t>
            </a:r>
            <a:endParaRPr lang="fr-FR" sz="4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63168" y="1927996"/>
            <a:ext cx="2025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dans   </a:t>
            </a:r>
            <a:r>
              <a:rPr lang="fr-FR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15 </a:t>
            </a:r>
            <a:r>
              <a:rPr lang="fr-FR" sz="16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pays</a:t>
            </a:r>
            <a:endParaRPr lang="fr-FR" sz="44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0048" y="2500293"/>
            <a:ext cx="2344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158</a:t>
            </a:r>
            <a:r>
              <a:rPr lang="fr-FR" sz="32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sont planifiés</a:t>
            </a:r>
            <a:endParaRPr lang="fr-FR" sz="4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9593" y="2955958"/>
            <a:ext cx="256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et </a:t>
            </a:r>
            <a:r>
              <a:rPr lang="fr-FR" sz="28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351</a:t>
            </a:r>
            <a:r>
              <a:rPr lang="fr-FR" sz="28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sont proposés</a:t>
            </a:r>
            <a:endParaRPr lang="fr-FR" sz="4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94306" y="3665056"/>
            <a:ext cx="4714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20</a:t>
            </a:r>
            <a:r>
              <a:rPr lang="fr-FR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nouveaux pays se montrent intéressés</a:t>
            </a:r>
            <a:endParaRPr lang="fr-FR" sz="4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9907" y="4010050"/>
            <a:ext cx="5712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Rien qu’en </a:t>
            </a:r>
            <a:r>
              <a:rPr lang="fr-FR" sz="2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Chine</a:t>
            </a:r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, </a:t>
            </a:r>
            <a:r>
              <a:rPr lang="fr-FR" sz="4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19</a:t>
            </a:r>
            <a:r>
              <a:rPr lang="fr-FR" sz="44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réacteurs en construction </a:t>
            </a:r>
          </a:p>
          <a:p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					      en 2018</a:t>
            </a:r>
            <a:endParaRPr lang="fr-FR" sz="44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9589" y="4671770"/>
            <a:ext cx="50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dont </a:t>
            </a:r>
            <a:r>
              <a:rPr lang="fr-FR" sz="40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4 </a:t>
            </a:r>
            <a:r>
              <a:rPr lang="fr-FR" sz="1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ont été mis en service cet été (</a:t>
            </a:r>
            <a:r>
              <a:rPr lang="fr-FR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1 EPR</a:t>
            </a:r>
            <a:r>
              <a:rPr lang="fr-FR" sz="1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)</a:t>
            </a:r>
            <a:endParaRPr lang="fr-FR" sz="44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46667" y="2978226"/>
            <a:ext cx="3863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390 000</a:t>
            </a:r>
            <a:r>
              <a:rPr lang="fr-FR" sz="24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 MW </a:t>
            </a:r>
            <a:r>
              <a:rPr lang="fr-FR" sz="1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installés</a:t>
            </a:r>
            <a:endParaRPr lang="fr-FR" sz="4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85447" y="5455847"/>
            <a:ext cx="6021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D’ici </a:t>
            </a:r>
            <a:r>
              <a:rPr lang="fr-FR" sz="2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2030</a:t>
            </a:r>
            <a:r>
              <a:rPr lang="fr-FR" sz="1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, passer de </a:t>
            </a:r>
            <a:r>
              <a:rPr lang="fr-FR" sz="4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36</a:t>
            </a:r>
            <a:r>
              <a:rPr lang="fr-FR" sz="28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à </a:t>
            </a:r>
            <a:r>
              <a:rPr lang="fr-FR" sz="4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110</a:t>
            </a:r>
            <a:r>
              <a:rPr lang="fr-FR" sz="2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 GW </a:t>
            </a:r>
            <a:r>
              <a:rPr lang="fr-FR" sz="1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installés</a:t>
            </a:r>
            <a:endParaRPr lang="fr-FR" sz="4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78999" y="1043049"/>
            <a:ext cx="4552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1100 </a:t>
            </a:r>
            <a:r>
              <a:rPr lang="fr-FR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milliards</a:t>
            </a:r>
            <a:r>
              <a:rPr lang="fr-FR" sz="20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$</a:t>
            </a:r>
            <a:r>
              <a:rPr lang="fr-FR" sz="1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d’ici </a:t>
            </a:r>
            <a:r>
              <a:rPr lang="fr-FR" sz="2800" b="1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2040</a:t>
            </a:r>
            <a:endParaRPr lang="fr-FR" sz="4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24855" y="4688648"/>
            <a:ext cx="412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Brésil </a:t>
            </a:r>
            <a:r>
              <a:rPr lang="fr-FR" sz="1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: de </a:t>
            </a:r>
            <a:r>
              <a:rPr lang="fr-FR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2 </a:t>
            </a:r>
            <a:r>
              <a:rPr lang="fr-FR" sz="1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à </a:t>
            </a:r>
            <a:r>
              <a:rPr lang="fr-FR" sz="16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6-10</a:t>
            </a:r>
            <a:r>
              <a:rPr lang="fr-FR" sz="36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d’ici </a:t>
            </a:r>
            <a:r>
              <a:rPr lang="fr-FR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2030</a:t>
            </a:r>
            <a:endParaRPr lang="fr-FR" sz="44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62812" y="4512053"/>
            <a:ext cx="267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Egypte </a:t>
            </a:r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: </a:t>
            </a:r>
            <a:r>
              <a:rPr lang="fr-FR" sz="2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4</a:t>
            </a:r>
            <a:r>
              <a:rPr lang="fr-FR" sz="105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 </a:t>
            </a:r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envisagés</a:t>
            </a:r>
            <a:endParaRPr lang="fr-FR" sz="44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545016" y="4470492"/>
            <a:ext cx="268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Emirats </a:t>
            </a:r>
            <a:r>
              <a:rPr lang="fr-FR" sz="1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:  </a:t>
            </a:r>
            <a:r>
              <a:rPr lang="fr-FR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4 </a:t>
            </a:r>
            <a:r>
              <a:rPr lang="fr-FR" sz="1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en cours</a:t>
            </a:r>
            <a:endParaRPr lang="fr-FR" sz="4400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86855" y="5011813"/>
            <a:ext cx="400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Turquie </a:t>
            </a:r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: </a:t>
            </a:r>
            <a:r>
              <a:rPr lang="fr-FR" sz="2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1 </a:t>
            </a:r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en cours </a:t>
            </a:r>
            <a:r>
              <a:rPr lang="fr-FR" sz="16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7</a:t>
            </a:r>
            <a:r>
              <a:rPr lang="fr-FR" sz="3600" b="1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planifiés</a:t>
            </a:r>
            <a:endParaRPr lang="fr-FR" sz="44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923029" y="6626874"/>
            <a:ext cx="6464523" cy="336541"/>
          </a:xfrm>
        </p:spPr>
        <p:txBody>
          <a:bodyPr/>
          <a:lstStyle/>
          <a:p>
            <a:r>
              <a:rPr lang="fr-FR" dirty="0"/>
              <a:t>Sources :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Institute, AIE, World </a:t>
            </a:r>
            <a:r>
              <a:rPr lang="fr-FR" dirty="0" err="1"/>
              <a:t>Nuclear</a:t>
            </a:r>
            <a:r>
              <a:rPr lang="fr-FR" dirty="0"/>
              <a:t> Association, Eurostat, CEA, SFEN, </a:t>
            </a:r>
            <a:r>
              <a:rPr lang="fr-FR" dirty="0" err="1"/>
              <a:t>Statista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0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Nucléaire, Filière d’avenir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0" y="1027909"/>
            <a:ext cx="11140752" cy="811763"/>
          </a:xfrm>
        </p:spPr>
        <p:txBody>
          <a:bodyPr/>
          <a:lstStyle/>
          <a:p>
            <a:r>
              <a:rPr lang="fr-FR" dirty="0"/>
              <a:t>Et en France, prolongation/renouvellement du Parc</a:t>
            </a:r>
          </a:p>
        </p:txBody>
      </p:sp>
      <p:grpSp>
        <p:nvGrpSpPr>
          <p:cNvPr id="153" name="Groupe 152"/>
          <p:cNvGrpSpPr/>
          <p:nvPr/>
        </p:nvGrpSpPr>
        <p:grpSpPr>
          <a:xfrm>
            <a:off x="521540" y="1530204"/>
            <a:ext cx="3177750" cy="2487861"/>
            <a:chOff x="521540" y="1530204"/>
            <a:chExt cx="3177750" cy="2487861"/>
          </a:xfrm>
        </p:grpSpPr>
        <p:pic>
          <p:nvPicPr>
            <p:cNvPr id="6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" b="5557"/>
            <a:stretch>
              <a:fillRect/>
            </a:stretch>
          </p:blipFill>
          <p:spPr bwMode="auto">
            <a:xfrm>
              <a:off x="521540" y="1530204"/>
              <a:ext cx="3170872" cy="248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uble flèche verticale 6"/>
            <p:cNvSpPr/>
            <p:nvPr/>
          </p:nvSpPr>
          <p:spPr>
            <a:xfrm>
              <a:off x="3440794" y="1724797"/>
              <a:ext cx="258496" cy="1730375"/>
            </a:xfrm>
            <a:prstGeom prst="upDownArrow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GB" sz="1600" dirty="0"/>
            </a:p>
          </p:txBody>
        </p:sp>
      </p:grpSp>
      <p:grpSp>
        <p:nvGrpSpPr>
          <p:cNvPr id="155" name="Groupe 154"/>
          <p:cNvGrpSpPr/>
          <p:nvPr/>
        </p:nvGrpSpPr>
        <p:grpSpPr>
          <a:xfrm>
            <a:off x="3988776" y="1753868"/>
            <a:ext cx="3182938" cy="600075"/>
            <a:chOff x="3988776" y="1753868"/>
            <a:chExt cx="3182938" cy="600075"/>
          </a:xfrm>
        </p:grpSpPr>
        <p:sp>
          <p:nvSpPr>
            <p:cNvPr id="8" name="Flèche droite à entaille 7"/>
            <p:cNvSpPr/>
            <p:nvPr/>
          </p:nvSpPr>
          <p:spPr>
            <a:xfrm rot="19540059">
              <a:off x="3988776" y="2066606"/>
              <a:ext cx="717550" cy="287337"/>
            </a:xfrm>
            <a:prstGeom prst="notchedRightArrow">
              <a:avLst/>
            </a:prstGeom>
            <a:solidFill>
              <a:srgbClr val="00B050">
                <a:alpha val="60000"/>
              </a:srgbClr>
            </a:solidFill>
            <a:ln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1" name="ZoneTexte 15"/>
            <p:cNvSpPr txBox="1">
              <a:spLocks noChangeArrowheads="1"/>
            </p:cNvSpPr>
            <p:nvPr/>
          </p:nvSpPr>
          <p:spPr bwMode="auto">
            <a:xfrm>
              <a:off x="4731726" y="1753868"/>
              <a:ext cx="2439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fr-FR" sz="1200" b="1" dirty="0" err="1">
                  <a:solidFill>
                    <a:srgbClr val="009644"/>
                  </a:solidFill>
                </a:rPr>
                <a:t>Renouvelables</a:t>
              </a:r>
              <a:br>
                <a:rPr lang="en-GB" altLang="fr-FR" sz="1200" b="1" dirty="0">
                  <a:solidFill>
                    <a:srgbClr val="009644"/>
                  </a:solidFill>
                </a:rPr>
              </a:br>
              <a:r>
                <a:rPr lang="en-GB" altLang="fr-FR" sz="1200" b="1" dirty="0">
                  <a:solidFill>
                    <a:srgbClr val="009644"/>
                  </a:solidFill>
                </a:rPr>
                <a:t>+ </a:t>
              </a:r>
              <a:r>
                <a:rPr lang="en-GB" altLang="fr-FR" sz="1200" b="1" dirty="0" err="1">
                  <a:solidFill>
                    <a:srgbClr val="009644"/>
                  </a:solidFill>
                </a:rPr>
                <a:t>stockage</a:t>
              </a:r>
              <a:r>
                <a:rPr lang="en-GB" altLang="fr-FR" sz="1200" b="1" dirty="0">
                  <a:solidFill>
                    <a:srgbClr val="009644"/>
                  </a:solidFill>
                </a:rPr>
                <a:t> haute </a:t>
              </a:r>
              <a:r>
                <a:rPr lang="en-GB" altLang="fr-FR" sz="1200" b="1" dirty="0" err="1">
                  <a:solidFill>
                    <a:srgbClr val="009644"/>
                  </a:solidFill>
                </a:rPr>
                <a:t>capacité</a:t>
              </a:r>
              <a:r>
                <a:rPr lang="en-GB" altLang="fr-FR" sz="1200" b="1" dirty="0">
                  <a:solidFill>
                    <a:srgbClr val="009644"/>
                  </a:solidFill>
                </a:rPr>
                <a:t> + ?</a:t>
              </a:r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4060078" y="2534983"/>
            <a:ext cx="2989818" cy="287338"/>
            <a:chOff x="4060078" y="2545616"/>
            <a:chExt cx="2989818" cy="287338"/>
          </a:xfrm>
        </p:grpSpPr>
        <p:sp>
          <p:nvSpPr>
            <p:cNvPr id="10" name="Flèche droite à entaille 9"/>
            <p:cNvSpPr/>
            <p:nvPr/>
          </p:nvSpPr>
          <p:spPr>
            <a:xfrm>
              <a:off x="4060078" y="2545616"/>
              <a:ext cx="717550" cy="287338"/>
            </a:xfrm>
            <a:prstGeom prst="notchedRightArrow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2" name="ZoneTexte 16"/>
            <p:cNvSpPr txBox="1">
              <a:spLocks noChangeArrowheads="1"/>
            </p:cNvSpPr>
            <p:nvPr/>
          </p:nvSpPr>
          <p:spPr bwMode="auto">
            <a:xfrm>
              <a:off x="4789296" y="2591476"/>
              <a:ext cx="22606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fr-FR" sz="1200" b="1" dirty="0" err="1">
                  <a:solidFill>
                    <a:srgbClr val="009644"/>
                  </a:solidFill>
                </a:rPr>
                <a:t>Renouvelables</a:t>
              </a:r>
              <a:r>
                <a:rPr lang="en-GB" altLang="fr-FR" sz="1200" b="1" dirty="0">
                  <a:solidFill>
                    <a:srgbClr val="009644"/>
                  </a:solidFill>
                </a:rPr>
                <a:t> + Nucléaire</a:t>
              </a: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3983487" y="2940157"/>
            <a:ext cx="3181350" cy="404813"/>
            <a:chOff x="3983487" y="2940157"/>
            <a:chExt cx="3181350" cy="404813"/>
          </a:xfrm>
        </p:grpSpPr>
        <p:sp>
          <p:nvSpPr>
            <p:cNvPr id="9" name="Flèche droite à entaille 8"/>
            <p:cNvSpPr/>
            <p:nvPr/>
          </p:nvSpPr>
          <p:spPr>
            <a:xfrm rot="1865636">
              <a:off x="3983487" y="2940157"/>
              <a:ext cx="717550" cy="288925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endParaRPr lang="en-GB" sz="1600" dirty="0"/>
            </a:p>
          </p:txBody>
        </p:sp>
        <p:sp>
          <p:nvSpPr>
            <p:cNvPr id="13" name="ZoneTexte 17"/>
            <p:cNvSpPr txBox="1">
              <a:spLocks noChangeArrowheads="1"/>
            </p:cNvSpPr>
            <p:nvPr/>
          </p:nvSpPr>
          <p:spPr bwMode="auto">
            <a:xfrm>
              <a:off x="4724849" y="3160820"/>
              <a:ext cx="243998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fr-FR" sz="1200" b="1" dirty="0" err="1">
                  <a:solidFill>
                    <a:srgbClr val="FF0000"/>
                  </a:solidFill>
                </a:rPr>
                <a:t>Renouvelables</a:t>
              </a:r>
              <a:r>
                <a:rPr lang="en-GB" altLang="fr-FR" sz="1200" b="1" dirty="0">
                  <a:solidFill>
                    <a:srgbClr val="FF0000"/>
                  </a:solidFill>
                </a:rPr>
                <a:t> + </a:t>
              </a:r>
              <a:r>
                <a:rPr lang="en-GB" altLang="fr-FR" sz="1200" b="1" dirty="0" err="1">
                  <a:solidFill>
                    <a:srgbClr val="FF0000"/>
                  </a:solidFill>
                </a:rPr>
                <a:t>Gaz</a:t>
              </a:r>
              <a:endParaRPr lang="en-GB" altLang="fr-FR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4030321" y="6682244"/>
            <a:ext cx="4156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800" i="1" dirty="0">
                <a:solidFill>
                  <a:srgbClr val="7F7F7F"/>
                </a:solidFill>
              </a:rPr>
              <a:t>Source : ”Les </a:t>
            </a:r>
            <a:r>
              <a:rPr lang="en-GB" altLang="fr-FR" sz="800" i="1" dirty="0" err="1">
                <a:solidFill>
                  <a:srgbClr val="7F7F7F"/>
                </a:solidFill>
              </a:rPr>
              <a:t>coûts</a:t>
            </a:r>
            <a:r>
              <a:rPr lang="en-GB" altLang="fr-FR" sz="800" i="1" dirty="0">
                <a:solidFill>
                  <a:srgbClr val="7F7F7F"/>
                </a:solidFill>
              </a:rPr>
              <a:t> de la </a:t>
            </a:r>
            <a:r>
              <a:rPr lang="en-GB" altLang="fr-FR" sz="800" i="1" dirty="0" err="1">
                <a:solidFill>
                  <a:srgbClr val="7F7F7F"/>
                </a:solidFill>
              </a:rPr>
              <a:t>filière</a:t>
            </a:r>
            <a:r>
              <a:rPr lang="en-GB" altLang="fr-FR" sz="800" i="1" dirty="0">
                <a:solidFill>
                  <a:srgbClr val="7F7F7F"/>
                </a:solidFill>
              </a:rPr>
              <a:t> </a:t>
            </a:r>
            <a:r>
              <a:rPr lang="en-GB" altLang="fr-FR" sz="800" i="1" dirty="0" err="1">
                <a:solidFill>
                  <a:srgbClr val="7F7F7F"/>
                </a:solidFill>
              </a:rPr>
              <a:t>électronucléaire</a:t>
            </a:r>
            <a:r>
              <a:rPr lang="en-GB" altLang="fr-FR" sz="800" i="1" dirty="0">
                <a:solidFill>
                  <a:srgbClr val="7F7F7F"/>
                </a:solidFill>
              </a:rPr>
              <a:t>”, January 2012, </a:t>
            </a:r>
            <a:r>
              <a:rPr lang="en-GB" altLang="fr-FR" sz="800" i="1" dirty="0" err="1">
                <a:solidFill>
                  <a:srgbClr val="7F7F7F"/>
                </a:solidFill>
              </a:rPr>
              <a:t>Cour</a:t>
            </a:r>
            <a:r>
              <a:rPr lang="en-GB" altLang="fr-FR" sz="800" i="1" dirty="0">
                <a:solidFill>
                  <a:srgbClr val="7F7F7F"/>
                </a:solidFill>
              </a:rPr>
              <a:t> des </a:t>
            </a:r>
            <a:r>
              <a:rPr lang="en-GB" altLang="fr-FR" sz="800" i="1" dirty="0" err="1">
                <a:solidFill>
                  <a:srgbClr val="7F7F7F"/>
                </a:solidFill>
              </a:rPr>
              <a:t>Comptes</a:t>
            </a:r>
            <a:endParaRPr lang="en-GB" altLang="fr-FR" sz="800" i="1" dirty="0">
              <a:solidFill>
                <a:srgbClr val="7F7F7F"/>
              </a:solidFill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2931266" y="3912259"/>
            <a:ext cx="4800073" cy="2518637"/>
            <a:chOff x="6515535" y="3472733"/>
            <a:chExt cx="4800073" cy="2518637"/>
          </a:xfrm>
        </p:grpSpPr>
        <p:pic>
          <p:nvPicPr>
            <p:cNvPr id="149" name="Image 1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535" y="3756817"/>
              <a:ext cx="2715883" cy="223455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ZoneTexte 19"/>
            <p:cNvSpPr txBox="1">
              <a:spLocks noChangeArrowheads="1"/>
            </p:cNvSpPr>
            <p:nvPr/>
          </p:nvSpPr>
          <p:spPr bwMode="auto">
            <a:xfrm>
              <a:off x="8458451" y="3472733"/>
              <a:ext cx="2384425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fr-FR" sz="1100" b="1" kern="0" dirty="0">
                  <a:solidFill>
                    <a:schemeClr val="tx2"/>
                  </a:solidFill>
                </a:rPr>
                <a:t>Overnight cost of 58 units (63.2GW) : </a:t>
              </a:r>
              <a:r>
                <a:rPr lang="en-GB" altLang="fr-FR" sz="1200" b="1" kern="0" dirty="0">
                  <a:solidFill>
                    <a:schemeClr val="tx2"/>
                  </a:solidFill>
                </a:rPr>
                <a:t>€</a:t>
              </a:r>
              <a:r>
                <a:rPr lang="en-GB" altLang="fr-FR" sz="1200" b="1" kern="0" baseline="-25000" dirty="0">
                  <a:solidFill>
                    <a:schemeClr val="tx2"/>
                  </a:solidFill>
                </a:rPr>
                <a:t>2010 </a:t>
              </a:r>
              <a:r>
                <a:rPr lang="en-GB" altLang="fr-FR" sz="1200" b="1" kern="0" dirty="0">
                  <a:solidFill>
                    <a:schemeClr val="tx2"/>
                  </a:solidFill>
                </a:rPr>
                <a:t>83.2 </a:t>
              </a:r>
              <a:r>
                <a:rPr lang="en-GB" altLang="fr-FR" sz="1200" b="1" kern="0" dirty="0" err="1">
                  <a:solidFill>
                    <a:schemeClr val="tx2"/>
                  </a:solidFill>
                </a:rPr>
                <a:t>bn</a:t>
              </a:r>
              <a:endParaRPr lang="en-GB" altLang="fr-FR" sz="1200" b="1" kern="0" dirty="0">
                <a:solidFill>
                  <a:schemeClr val="tx2"/>
                </a:solidFill>
              </a:endParaRPr>
            </a:p>
          </p:txBody>
        </p:sp>
        <p:grpSp>
          <p:nvGrpSpPr>
            <p:cNvPr id="150" name="Groupe 149"/>
            <p:cNvGrpSpPr/>
            <p:nvPr/>
          </p:nvGrpSpPr>
          <p:grpSpPr>
            <a:xfrm>
              <a:off x="9501095" y="3908195"/>
              <a:ext cx="1814513" cy="2024165"/>
              <a:chOff x="9851073" y="3756817"/>
              <a:chExt cx="1814513" cy="2024165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5760" y="3756817"/>
                <a:ext cx="692736" cy="2024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ZoneTexte 20"/>
              <p:cNvSpPr txBox="1">
                <a:spLocks noChangeArrowheads="1"/>
              </p:cNvSpPr>
              <p:nvPr/>
            </p:nvSpPr>
            <p:spPr bwMode="auto">
              <a:xfrm>
                <a:off x="9851073" y="4344598"/>
                <a:ext cx="181451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fr-FR" sz="1050" b="1" dirty="0">
                    <a:solidFill>
                      <a:srgbClr val="7F7F7F"/>
                    </a:solidFill>
                  </a:rPr>
                  <a:t>88%</a:t>
                </a:r>
                <a:br>
                  <a:rPr lang="en-GB" altLang="fr-FR" sz="1050" b="1" dirty="0">
                    <a:solidFill>
                      <a:srgbClr val="7F7F7F"/>
                    </a:solidFill>
                  </a:rPr>
                </a:br>
                <a:r>
                  <a:rPr lang="en-GB" altLang="fr-FR" sz="1050" b="1" dirty="0">
                    <a:solidFill>
                      <a:srgbClr val="7F7F7F"/>
                    </a:solidFill>
                  </a:rPr>
                  <a:t>construction cost</a:t>
                </a:r>
              </a:p>
            </p:txBody>
          </p:sp>
          <p:sp>
            <p:nvSpPr>
              <p:cNvPr id="22" name="ZoneTexte 22"/>
              <p:cNvSpPr txBox="1">
                <a:spLocks noChangeArrowheads="1"/>
              </p:cNvSpPr>
              <p:nvPr/>
            </p:nvSpPr>
            <p:spPr bwMode="auto">
              <a:xfrm>
                <a:off x="9851073" y="4010107"/>
                <a:ext cx="133191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fr-FR" sz="1050" b="1" dirty="0">
                    <a:solidFill>
                      <a:srgbClr val="7F7F7F"/>
                    </a:solidFill>
                  </a:rPr>
                  <a:t>8% engineering</a:t>
                </a:r>
              </a:p>
            </p:txBody>
          </p:sp>
          <p:sp>
            <p:nvSpPr>
              <p:cNvPr id="23" name="ZoneTexte 23"/>
              <p:cNvSpPr txBox="1">
                <a:spLocks noChangeArrowheads="1"/>
              </p:cNvSpPr>
              <p:nvPr/>
            </p:nvSpPr>
            <p:spPr bwMode="auto">
              <a:xfrm>
                <a:off x="9862277" y="3821194"/>
                <a:ext cx="153511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fr-FR" sz="1050" b="1" dirty="0">
                    <a:solidFill>
                      <a:srgbClr val="7F7F7F"/>
                    </a:solidFill>
                  </a:rPr>
                  <a:t>4% pre-operation</a:t>
                </a: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8108026" y="4601011"/>
            <a:ext cx="3496370" cy="1323439"/>
            <a:chOff x="8108026" y="4601011"/>
            <a:chExt cx="3496370" cy="1323439"/>
          </a:xfrm>
        </p:grpSpPr>
        <p:sp>
          <p:nvSpPr>
            <p:cNvPr id="5" name="ZoneTexte 4"/>
            <p:cNvSpPr txBox="1"/>
            <p:nvPr/>
          </p:nvSpPr>
          <p:spPr>
            <a:xfrm>
              <a:off x="8486626" y="4601011"/>
              <a:ext cx="31177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Enjeu de garder </a:t>
              </a:r>
              <a:r>
                <a:rPr lang="fr-FR" sz="1600" b="1" dirty="0">
                  <a:solidFill>
                    <a:schemeClr val="accent4"/>
                  </a:solidFill>
                </a:rPr>
                <a:t>toutes les options ouvertes</a:t>
              </a: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 pour pouvoir mobiliser toutes les solutions disponibles, pour faire face au déclassement de 50GW sur 2030-2050.</a:t>
              </a:r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8108026" y="4619834"/>
              <a:ext cx="370148" cy="29267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484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Nucléaire, Filière d’avenir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0" y="1017038"/>
            <a:ext cx="11140752" cy="811763"/>
          </a:xfrm>
        </p:spPr>
        <p:txBody>
          <a:bodyPr/>
          <a:lstStyle/>
          <a:p>
            <a:r>
              <a:rPr lang="fr-FR" dirty="0"/>
              <a:t>Conception / Construction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830499270"/>
              </p:ext>
            </p:extLst>
          </p:nvPr>
        </p:nvGraphicFramePr>
        <p:xfrm>
          <a:off x="1186103" y="1760900"/>
          <a:ext cx="10158944" cy="432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2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89C602-E5EF-4DFE-A0F3-472CD5C10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>
                                            <p:graphicEl>
                                              <a:dgm id="{7189C602-E5EF-4DFE-A0F3-472CD5C10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107DA4-B7E8-41CE-B43E-2F596376C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>
                                            <p:graphicEl>
                                              <a:dgm id="{96107DA4-B7E8-41CE-B43E-2F596376C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0D7AA-A94E-4743-97DA-FD9145C90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6">
                                            <p:graphicEl>
                                              <a:dgm id="{9C40D7AA-A94E-4743-97DA-FD9145C90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93AA77-3C2A-42B7-8831-6F075B502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>
                                            <p:graphicEl>
                                              <a:dgm id="{ED93AA77-3C2A-42B7-8831-6F075B502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0933F2-3B23-4B7C-BF43-C61EA740C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6">
                                            <p:graphicEl>
                                              <a:dgm id="{070933F2-3B23-4B7C-BF43-C61EA740C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576265-55B2-4458-A8BA-AA451F1B3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6">
                                            <p:graphicEl>
                                              <a:dgm id="{58576265-55B2-4458-A8BA-AA451F1B3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1BE33F-5322-4D1D-9D8E-21FE43DB5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6">
                                            <p:graphicEl>
                                              <a:dgm id="{271BE33F-5322-4D1D-9D8E-21FE43DB5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787B0C-79C3-42B7-BC02-FED6B37D9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">
                                            <p:graphicEl>
                                              <a:dgm id="{33787B0C-79C3-42B7-BC02-FED6B37D9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E20AE4-3B09-4DEB-88AE-6118B3656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6">
                                            <p:graphicEl>
                                              <a:dgm id="{1AE20AE4-3B09-4DEB-88AE-6118B3656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8D854E-587D-4102-B9FF-BA0E15B3C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6">
                                            <p:graphicEl>
                                              <a:dgm id="{1F8D854E-587D-4102-B9FF-BA0E15B3C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97B231-A2ED-463D-B198-9BC34402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6">
                                            <p:graphicEl>
                                              <a:dgm id="{C597B231-A2ED-463D-B198-9BC344024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6E3CF-F86C-4E26-8407-D57A12377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6">
                                            <p:graphicEl>
                                              <a:dgm id="{4A86E3CF-F86C-4E26-8407-D57A12377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31C17E-FCA1-48E1-8F62-B313E6ED3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6">
                                            <p:graphicEl>
                                              <a:dgm id="{2131C17E-FCA1-48E1-8F62-B313E6ED3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D460BD-1177-4DF1-BA42-123EF6AF1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6">
                                            <p:graphicEl>
                                              <a:dgm id="{44D460BD-1177-4DF1-BA42-123EF6AF1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4BF20F-6D77-41D8-B451-AAC450F9E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6">
                                            <p:graphicEl>
                                              <a:dgm id="{FF4BF20F-6D77-41D8-B451-AAC450F9E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6FD90C-59FC-4174-BF93-7CF842E29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6">
                                            <p:graphicEl>
                                              <a:dgm id="{536FD90C-59FC-4174-BF93-7CF842E29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56C88B-7EBD-420A-8139-BC3D0C4F9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6">
                                            <p:graphicEl>
                                              <a:dgm id="{EE56C88B-7EBD-420A-8139-BC3D0C4F9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Nucléaire, Filière d’avenir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0" y="1017038"/>
            <a:ext cx="11140752" cy="811763"/>
          </a:xfrm>
        </p:spPr>
        <p:txBody>
          <a:bodyPr/>
          <a:lstStyle/>
          <a:p>
            <a:r>
              <a:rPr lang="fr-FR" dirty="0"/>
              <a:t>Exploitation / Maintenance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141592205"/>
              </p:ext>
            </p:extLst>
          </p:nvPr>
        </p:nvGraphicFramePr>
        <p:xfrm>
          <a:off x="1136914" y="1659639"/>
          <a:ext cx="10208133" cy="432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/>
          <a:srcRect l="49092" t="41727" r="33730" b="48042"/>
          <a:stretch/>
        </p:blipFill>
        <p:spPr>
          <a:xfrm>
            <a:off x="9046138" y="4763386"/>
            <a:ext cx="2094614" cy="7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76A86F-AA2D-4563-BCC2-059C3986F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0676A86F-AA2D-4563-BCC2-059C3986F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04FBE1-983F-4BA1-8722-649FE1709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4F04FBE1-983F-4BA1-8722-649FE1709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E1AE13-28E9-4183-8B41-B46C58BA3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1CE1AE13-28E9-4183-8B41-B46C58BA3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Nucléaire, Filière d’avenir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0" y="1044764"/>
            <a:ext cx="11140752" cy="811763"/>
          </a:xfrm>
        </p:spPr>
        <p:txBody>
          <a:bodyPr/>
          <a:lstStyle/>
          <a:p>
            <a:r>
              <a:rPr lang="fr-FR" dirty="0"/>
              <a:t>Déconstruction / Déchets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48285045"/>
              </p:ext>
            </p:extLst>
          </p:nvPr>
        </p:nvGraphicFramePr>
        <p:xfrm>
          <a:off x="1117864" y="1760561"/>
          <a:ext cx="6593121" cy="416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7710985" y="1760561"/>
            <a:ext cx="3634062" cy="982639"/>
          </a:xfrm>
          <a:prstGeom prst="roundRect">
            <a:avLst/>
          </a:prstGeom>
          <a:solidFill>
            <a:schemeClr val="bg1"/>
          </a:solidFill>
          <a:ln>
            <a:solidFill>
              <a:srgbClr val="509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Construction d’ICEDA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710985" y="3093960"/>
            <a:ext cx="3634062" cy="982639"/>
          </a:xfrm>
          <a:prstGeom prst="roundRect">
            <a:avLst/>
          </a:prstGeom>
          <a:solidFill>
            <a:schemeClr val="bg1"/>
          </a:solidFill>
          <a:ln>
            <a:solidFill>
              <a:srgbClr val="7AB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Projets CIGEO et de piscine de stockage combustible usé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x3 marché européen 2016-2030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619164" y="4408309"/>
            <a:ext cx="4714003" cy="982639"/>
          </a:xfrm>
          <a:prstGeom prst="roundRect">
            <a:avLst/>
          </a:prstGeom>
          <a:solidFill>
            <a:schemeClr val="bg1"/>
          </a:solidFill>
          <a:ln>
            <a:solidFill>
              <a:srgbClr val="C4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83642" y="4419600"/>
            <a:ext cx="9149525" cy="952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EDF est « en train de mettre sur pied une plateforme industrielle de référence au niveau européen » </a:t>
            </a:r>
          </a:p>
          <a:p>
            <a:pPr algn="r"/>
            <a:r>
              <a:rPr lang="fr-FR" dirty="0">
                <a:solidFill>
                  <a:schemeClr val="tx1"/>
                </a:solidFill>
              </a:rPr>
              <a:t>D. Minière, Electric </a:t>
            </a:r>
            <a:r>
              <a:rPr lang="fr-FR" dirty="0" err="1">
                <a:solidFill>
                  <a:schemeClr val="tx1"/>
                </a:solidFill>
              </a:rPr>
              <a:t>days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5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4FF2C9-B34D-42F5-A452-D7638466E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E4FF2C9-B34D-42F5-A452-D7638466E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700ACA-12B1-4FD2-BB31-77D927407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E7700ACA-12B1-4FD2-BB31-77D927407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F9DA9-AACF-48C9-A33C-0ECDB78D2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EBF9DA9-AACF-48C9-A33C-0ECDB78D2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DF18D7-D705-4A2C-BF6E-14E5C2F2F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DFDF18D7-D705-4A2C-BF6E-14E5C2F2F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A3950B-075B-4E6D-A065-E6A8AB9D3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A0A3950B-075B-4E6D-A065-E6A8AB9D3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1CE45-F73F-4AF4-BBB7-50C04BB3F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781CE45-F73F-4AF4-BBB7-50C04BB3F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 animBg="1"/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39550" cy="68976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605" y="-1"/>
            <a:ext cx="5660983" cy="6897688"/>
          </a:xfrm>
          <a:prstGeom prst="rect">
            <a:avLst/>
          </a:prstGeom>
        </p:spPr>
      </p:pic>
      <p:sp>
        <p:nvSpPr>
          <p:cNvPr id="9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16051" y="5205333"/>
            <a:ext cx="9186045" cy="10115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6000" dirty="0">
                <a:solidFill>
                  <a:schemeClr val="bg1"/>
                </a:solidFill>
              </a:rPr>
              <a:t>Merci pour votre attention  !</a:t>
            </a:r>
          </a:p>
        </p:txBody>
      </p:sp>
    </p:spTree>
    <p:extLst>
      <p:ext uri="{BB962C8B-B14F-4D97-AF65-F5344CB8AC3E}">
        <p14:creationId xmlns:p14="http://schemas.microsoft.com/office/powerpoint/2010/main" val="13844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litter pattern="hexagon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THÈME OFFICE" val="oFuRw9aR"/>
  <p:tag name="ARTICULATE_DESIGN_ID_1_THÈME OFFICE" val="QLHn121M"/>
  <p:tag name="ARTICULATE_DESIGN_ID_2_THÈME OFFICE" val="uJccYmC8"/>
  <p:tag name="ARTICULATE_SLIDE_COUNT" val="4"/>
  <p:tag name="ARTICULATE_DESIGN_ID_ORANGE" val="6KImvjme"/>
  <p:tag name="ARTICULATE_DESIGN_ID_VERT" val="d4XLxvlT"/>
  <p:tag name="ARTICULATE_DESIGN_ID_BLEU" val="adWCpygX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eu">
  <a:themeElements>
    <a:clrScheme name="EDF">
      <a:dk1>
        <a:sysClr val="windowText" lastClr="000000"/>
      </a:dk1>
      <a:lt1>
        <a:sysClr val="window" lastClr="FFFFFF"/>
      </a:lt1>
      <a:dk2>
        <a:srgbClr val="001A70"/>
      </a:dk2>
      <a:lt2>
        <a:srgbClr val="FFFFFF"/>
      </a:lt2>
      <a:accent1>
        <a:srgbClr val="005BBB"/>
      </a:accent1>
      <a:accent2>
        <a:srgbClr val="FE5815"/>
      </a:accent2>
      <a:accent3>
        <a:srgbClr val="FFA02F"/>
      </a:accent3>
      <a:accent4>
        <a:srgbClr val="509E2F"/>
      </a:accent4>
      <a:accent5>
        <a:srgbClr val="C4D600"/>
      </a:accent5>
      <a:accent6>
        <a:srgbClr val="FFFFFF"/>
      </a:accent6>
      <a:hlink>
        <a:srgbClr val="FE5815"/>
      </a:hlink>
      <a:folHlink>
        <a:srgbClr val="FFA02F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5760</TotalTime>
  <Words>490</Words>
  <Application>Microsoft Office PowerPoint</Application>
  <PresentationFormat>Personnalisé</PresentationFormat>
  <Paragraphs>111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Bleu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Gimenez</dc:creator>
  <cp:lastModifiedBy>Georges Serviere</cp:lastModifiedBy>
  <cp:revision>283</cp:revision>
  <cp:lastPrinted>2018-10-03T13:59:18Z</cp:lastPrinted>
  <dcterms:created xsi:type="dcterms:W3CDTF">2017-02-24T09:39:44Z</dcterms:created>
  <dcterms:modified xsi:type="dcterms:W3CDTF">2018-11-29T14:13:28Z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7B03192E-C8B0-47E4-9EE8-DF383EE22990</vt:lpwstr>
  </property>
  <property fmtid="{D5CDD505-2E9C-101B-9397-08002B2CF9AE}" pid="3" name="ArticulatePath">
    <vt:lpwstr>Présentation1</vt:lpwstr>
  </property>
</Properties>
</file>